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739" r:id="rId2"/>
  </p:sldMasterIdLst>
  <p:notesMasterIdLst>
    <p:notesMasterId r:id="rId23"/>
  </p:notesMasterIdLst>
  <p:handoutMasterIdLst>
    <p:handoutMasterId r:id="rId24"/>
  </p:handoutMasterIdLst>
  <p:sldIdLst>
    <p:sldId id="256" r:id="rId3"/>
    <p:sldId id="258" r:id="rId4"/>
    <p:sldId id="273" r:id="rId5"/>
    <p:sldId id="261" r:id="rId6"/>
    <p:sldId id="275" r:id="rId7"/>
    <p:sldId id="276" r:id="rId8"/>
    <p:sldId id="277" r:id="rId9"/>
    <p:sldId id="279" r:id="rId10"/>
    <p:sldId id="280" r:id="rId11"/>
    <p:sldId id="281" r:id="rId12"/>
    <p:sldId id="282" r:id="rId13"/>
    <p:sldId id="283" r:id="rId14"/>
    <p:sldId id="284" r:id="rId15"/>
    <p:sldId id="285" r:id="rId16"/>
    <p:sldId id="278" r:id="rId17"/>
    <p:sldId id="286" r:id="rId18"/>
    <p:sldId id="287" r:id="rId19"/>
    <p:sldId id="290" r:id="rId20"/>
    <p:sldId id="289"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AD4D21F-031B-4B2A-9BD9-691FEA4502F3}">
          <p14:sldIdLst>
            <p14:sldId id="256"/>
          </p14:sldIdLst>
        </p14:section>
        <p14:section name="Untitled Section" id="{4548E98C-5558-4244-9F74-2DBABCCECB13}">
          <p14:sldIdLst>
            <p14:sldId id="258"/>
          </p14:sldIdLst>
        </p14:section>
        <p14:section name="Untitled Section" id="{B85D508C-ADCC-4250-9C18-8D16A188444A}">
          <p14:sldIdLst>
            <p14:sldId id="273"/>
            <p14:sldId id="261"/>
            <p14:sldId id="275"/>
            <p14:sldId id="276"/>
            <p14:sldId id="277"/>
            <p14:sldId id="279"/>
            <p14:sldId id="280"/>
            <p14:sldId id="281"/>
            <p14:sldId id="282"/>
            <p14:sldId id="283"/>
            <p14:sldId id="284"/>
            <p14:sldId id="285"/>
            <p14:sldId id="278"/>
            <p14:sldId id="286"/>
            <p14:sldId id="287"/>
            <p14:sldId id="290"/>
            <p14:sldId id="289"/>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69" autoAdjust="0"/>
  </p:normalViewPr>
  <p:slideViewPr>
    <p:cSldViewPr snapToGrid="0">
      <p:cViewPr varScale="1">
        <p:scale>
          <a:sx n="64" d="100"/>
          <a:sy n="64" d="100"/>
        </p:scale>
        <p:origin x="954" y="78"/>
      </p:cViewPr>
      <p:guideLst/>
    </p:cSldViewPr>
  </p:slideViewPr>
  <p:notesTextViewPr>
    <p:cViewPr>
      <p:scale>
        <a:sx n="133" d="100"/>
        <a:sy n="133"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3.svg"/></Relationships>
</file>

<file path=ppt/diagrams/_rels/data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ata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0.png"/><Relationship Id="rId7" Type="http://schemas.openxmlformats.org/officeDocument/2006/relationships/image" Target="../media/image38.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1.svg"/></Relationships>
</file>

<file path=ppt/diagrams/_rels/data10.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1.svg"/></Relationships>
</file>

<file path=ppt/diagrams/_rels/data1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10.png"/><Relationship Id="rId7" Type="http://schemas.openxmlformats.org/officeDocument/2006/relationships/image" Target="../media/image48.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11.svg"/></Relationships>
</file>

<file path=ppt/diagrams/_rels/data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0.png"/><Relationship Id="rId7" Type="http://schemas.openxmlformats.org/officeDocument/2006/relationships/image" Target="../media/image38.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1.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1.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10.png"/><Relationship Id="rId7" Type="http://schemas.openxmlformats.org/officeDocument/2006/relationships/image" Target="../media/image48.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11.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139C8E-FDCB-4D6A-974C-7023C8FD9F3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CA0C510-D30E-4A9B-9104-A0CFD9FFBEB5}">
      <dgm:prSet/>
      <dgm:spPr/>
      <dgm:t>
        <a:bodyPr/>
        <a:lstStyle/>
        <a:p>
          <a:r>
            <a:rPr lang="en-US" dirty="0"/>
            <a:t>Networking is not just about collecting contacts; it's about building relationships with people who can help you achieve your goals and vice versa.</a:t>
          </a:r>
        </a:p>
      </dgm:t>
    </dgm:pt>
    <dgm:pt modelId="{F69F6687-1EAD-4CDA-8D6A-817714A8D007}" type="parTrans" cxnId="{61252777-FB76-4562-9AB2-1F3F89C96A38}">
      <dgm:prSet/>
      <dgm:spPr/>
      <dgm:t>
        <a:bodyPr/>
        <a:lstStyle/>
        <a:p>
          <a:endParaRPr lang="en-US"/>
        </a:p>
      </dgm:t>
    </dgm:pt>
    <dgm:pt modelId="{B13FF946-613F-4451-A502-AF09445BF6F5}" type="sibTrans" cxnId="{61252777-FB76-4562-9AB2-1F3F89C96A38}">
      <dgm:prSet/>
      <dgm:spPr/>
      <dgm:t>
        <a:bodyPr/>
        <a:lstStyle/>
        <a:p>
          <a:endParaRPr lang="en-US"/>
        </a:p>
      </dgm:t>
    </dgm:pt>
    <dgm:pt modelId="{39E56857-6AA4-4255-95F5-27835FB7B51D}">
      <dgm:prSet/>
      <dgm:spPr/>
      <dgm:t>
        <a:bodyPr/>
        <a:lstStyle/>
        <a:p>
          <a:r>
            <a:rPr lang="en-US"/>
            <a:t>Relationships are crucial in personal and professional success.</a:t>
          </a:r>
        </a:p>
      </dgm:t>
    </dgm:pt>
    <dgm:pt modelId="{6385E5C4-8EEB-4A79-A512-AE6C5CE28CA3}" type="parTrans" cxnId="{86ECAD05-0761-40E3-97C8-A6AEBA5DF556}">
      <dgm:prSet/>
      <dgm:spPr/>
      <dgm:t>
        <a:bodyPr/>
        <a:lstStyle/>
        <a:p>
          <a:endParaRPr lang="en-US"/>
        </a:p>
      </dgm:t>
    </dgm:pt>
    <dgm:pt modelId="{2D9E1423-B03B-445B-8D85-B0CABA734F0B}" type="sibTrans" cxnId="{86ECAD05-0761-40E3-97C8-A6AEBA5DF556}">
      <dgm:prSet/>
      <dgm:spPr/>
      <dgm:t>
        <a:bodyPr/>
        <a:lstStyle/>
        <a:p>
          <a:endParaRPr lang="en-US"/>
        </a:p>
      </dgm:t>
    </dgm:pt>
    <dgm:pt modelId="{CA6D46BE-329E-4F3B-87DF-22686F081B89}">
      <dgm:prSet/>
      <dgm:spPr/>
      <dgm:t>
        <a:bodyPr/>
        <a:lstStyle/>
        <a:p>
          <a:r>
            <a:rPr lang="en-US" dirty="0"/>
            <a:t>Networking creates opportunities—it’s not about who you know, but more importantly, who knows you.</a:t>
          </a:r>
        </a:p>
      </dgm:t>
    </dgm:pt>
    <dgm:pt modelId="{F054E7F4-5886-4AF9-AA03-4634BE51F1C3}" type="parTrans" cxnId="{629CC47C-6BC8-4D58-8249-E1DFD0DF7D21}">
      <dgm:prSet/>
      <dgm:spPr/>
      <dgm:t>
        <a:bodyPr/>
        <a:lstStyle/>
        <a:p>
          <a:endParaRPr lang="en-US"/>
        </a:p>
      </dgm:t>
    </dgm:pt>
    <dgm:pt modelId="{98FC4BF9-44BF-42BF-8A4A-195F90261A06}" type="sibTrans" cxnId="{629CC47C-6BC8-4D58-8249-E1DFD0DF7D21}">
      <dgm:prSet/>
      <dgm:spPr/>
      <dgm:t>
        <a:bodyPr/>
        <a:lstStyle/>
        <a:p>
          <a:endParaRPr lang="en-US"/>
        </a:p>
      </dgm:t>
    </dgm:pt>
    <dgm:pt modelId="{8BAC6778-4217-4958-8308-B0AFC58420F3}">
      <dgm:prSet/>
      <dgm:spPr/>
      <dgm:t>
        <a:bodyPr/>
        <a:lstStyle/>
        <a:p>
          <a:r>
            <a:rPr lang="en-US" dirty="0"/>
            <a:t>Successful people often leverage their networks for new ventures, collaborations, and career advancements.</a:t>
          </a:r>
        </a:p>
      </dgm:t>
    </dgm:pt>
    <dgm:pt modelId="{CA994614-9593-403E-B4DB-28644B2FA8DC}" type="parTrans" cxnId="{31594120-D35F-483A-BCD0-A5389EF84EC1}">
      <dgm:prSet/>
      <dgm:spPr/>
      <dgm:t>
        <a:bodyPr/>
        <a:lstStyle/>
        <a:p>
          <a:endParaRPr lang="en-US"/>
        </a:p>
      </dgm:t>
    </dgm:pt>
    <dgm:pt modelId="{701679B6-DD51-40C0-82E9-18EDBE4CACE3}" type="sibTrans" cxnId="{31594120-D35F-483A-BCD0-A5389EF84EC1}">
      <dgm:prSet/>
      <dgm:spPr/>
      <dgm:t>
        <a:bodyPr/>
        <a:lstStyle/>
        <a:p>
          <a:endParaRPr lang="en-US"/>
        </a:p>
      </dgm:t>
    </dgm:pt>
    <dgm:pt modelId="{2BA1DEE9-48F6-4EA2-B82E-DBFD5943DD3D}" type="pres">
      <dgm:prSet presAssocID="{69139C8E-FDCB-4D6A-974C-7023C8FD9F3D}" presName="vert0" presStyleCnt="0">
        <dgm:presLayoutVars>
          <dgm:dir/>
          <dgm:animOne val="branch"/>
          <dgm:animLvl val="lvl"/>
        </dgm:presLayoutVars>
      </dgm:prSet>
      <dgm:spPr/>
    </dgm:pt>
    <dgm:pt modelId="{6F10CEF5-9E67-48A5-B683-875F62258A73}" type="pres">
      <dgm:prSet presAssocID="{5CA0C510-D30E-4A9B-9104-A0CFD9FFBEB5}" presName="thickLine" presStyleLbl="alignNode1" presStyleIdx="0" presStyleCnt="4"/>
      <dgm:spPr/>
    </dgm:pt>
    <dgm:pt modelId="{3AED3B1A-E4ED-42F0-A843-2C3C996330C4}" type="pres">
      <dgm:prSet presAssocID="{5CA0C510-D30E-4A9B-9104-A0CFD9FFBEB5}" presName="horz1" presStyleCnt="0"/>
      <dgm:spPr/>
    </dgm:pt>
    <dgm:pt modelId="{9CB38EC6-5A77-48A4-B962-96B8CE9EDEF9}" type="pres">
      <dgm:prSet presAssocID="{5CA0C510-D30E-4A9B-9104-A0CFD9FFBEB5}" presName="tx1" presStyleLbl="revTx" presStyleIdx="0" presStyleCnt="4"/>
      <dgm:spPr/>
    </dgm:pt>
    <dgm:pt modelId="{5954E034-2321-4E08-86ED-E95A6E5B95D9}" type="pres">
      <dgm:prSet presAssocID="{5CA0C510-D30E-4A9B-9104-A0CFD9FFBEB5}" presName="vert1" presStyleCnt="0"/>
      <dgm:spPr/>
    </dgm:pt>
    <dgm:pt modelId="{A2AEF7C4-FE7B-4FCE-9A25-1E694B8ED4CD}" type="pres">
      <dgm:prSet presAssocID="{39E56857-6AA4-4255-95F5-27835FB7B51D}" presName="thickLine" presStyleLbl="alignNode1" presStyleIdx="1" presStyleCnt="4"/>
      <dgm:spPr/>
    </dgm:pt>
    <dgm:pt modelId="{0F100C4C-0BFF-4F5F-833E-57D29CE986C2}" type="pres">
      <dgm:prSet presAssocID="{39E56857-6AA4-4255-95F5-27835FB7B51D}" presName="horz1" presStyleCnt="0"/>
      <dgm:spPr/>
    </dgm:pt>
    <dgm:pt modelId="{D4205E1A-57EB-4761-A468-8AF3D66EFF1B}" type="pres">
      <dgm:prSet presAssocID="{39E56857-6AA4-4255-95F5-27835FB7B51D}" presName="tx1" presStyleLbl="revTx" presStyleIdx="1" presStyleCnt="4"/>
      <dgm:spPr/>
    </dgm:pt>
    <dgm:pt modelId="{BEF17D45-50DC-4CB5-A20E-F428C22B93F5}" type="pres">
      <dgm:prSet presAssocID="{39E56857-6AA4-4255-95F5-27835FB7B51D}" presName="vert1" presStyleCnt="0"/>
      <dgm:spPr/>
    </dgm:pt>
    <dgm:pt modelId="{517B128E-6947-4DCD-8428-8A2516D64192}" type="pres">
      <dgm:prSet presAssocID="{CA6D46BE-329E-4F3B-87DF-22686F081B89}" presName="thickLine" presStyleLbl="alignNode1" presStyleIdx="2" presStyleCnt="4"/>
      <dgm:spPr/>
    </dgm:pt>
    <dgm:pt modelId="{23E85368-1F5D-4428-8175-DDC76639D825}" type="pres">
      <dgm:prSet presAssocID="{CA6D46BE-329E-4F3B-87DF-22686F081B89}" presName="horz1" presStyleCnt="0"/>
      <dgm:spPr/>
    </dgm:pt>
    <dgm:pt modelId="{C85082A9-B86B-453E-A5CF-D5FAE4B743F0}" type="pres">
      <dgm:prSet presAssocID="{CA6D46BE-329E-4F3B-87DF-22686F081B89}" presName="tx1" presStyleLbl="revTx" presStyleIdx="2" presStyleCnt="4"/>
      <dgm:spPr/>
    </dgm:pt>
    <dgm:pt modelId="{3E00D883-92C5-4802-B7A6-D41A728C9999}" type="pres">
      <dgm:prSet presAssocID="{CA6D46BE-329E-4F3B-87DF-22686F081B89}" presName="vert1" presStyleCnt="0"/>
      <dgm:spPr/>
    </dgm:pt>
    <dgm:pt modelId="{F3426FE6-142A-4633-BDE7-929B723FFA95}" type="pres">
      <dgm:prSet presAssocID="{8BAC6778-4217-4958-8308-B0AFC58420F3}" presName="thickLine" presStyleLbl="alignNode1" presStyleIdx="3" presStyleCnt="4"/>
      <dgm:spPr/>
    </dgm:pt>
    <dgm:pt modelId="{F470D321-C348-457C-957A-1D6146ECB47E}" type="pres">
      <dgm:prSet presAssocID="{8BAC6778-4217-4958-8308-B0AFC58420F3}" presName="horz1" presStyleCnt="0"/>
      <dgm:spPr/>
    </dgm:pt>
    <dgm:pt modelId="{44EE7F3B-D058-49CC-946D-A6352E0491F9}" type="pres">
      <dgm:prSet presAssocID="{8BAC6778-4217-4958-8308-B0AFC58420F3}" presName="tx1" presStyleLbl="revTx" presStyleIdx="3" presStyleCnt="4"/>
      <dgm:spPr/>
    </dgm:pt>
    <dgm:pt modelId="{DBE94724-8322-4F3B-95D5-D2948696504A}" type="pres">
      <dgm:prSet presAssocID="{8BAC6778-4217-4958-8308-B0AFC58420F3}" presName="vert1" presStyleCnt="0"/>
      <dgm:spPr/>
    </dgm:pt>
  </dgm:ptLst>
  <dgm:cxnLst>
    <dgm:cxn modelId="{86ECAD05-0761-40E3-97C8-A6AEBA5DF556}" srcId="{69139C8E-FDCB-4D6A-974C-7023C8FD9F3D}" destId="{39E56857-6AA4-4255-95F5-27835FB7B51D}" srcOrd="1" destOrd="0" parTransId="{6385E5C4-8EEB-4A79-A512-AE6C5CE28CA3}" sibTransId="{2D9E1423-B03B-445B-8D85-B0CABA734F0B}"/>
    <dgm:cxn modelId="{31594120-D35F-483A-BCD0-A5389EF84EC1}" srcId="{69139C8E-FDCB-4D6A-974C-7023C8FD9F3D}" destId="{8BAC6778-4217-4958-8308-B0AFC58420F3}" srcOrd="3" destOrd="0" parTransId="{CA994614-9593-403E-B4DB-28644B2FA8DC}" sibTransId="{701679B6-DD51-40C0-82E9-18EDBE4CACE3}"/>
    <dgm:cxn modelId="{170FCE36-CE21-485C-A6C3-AA446F305304}" type="presOf" srcId="{69139C8E-FDCB-4D6A-974C-7023C8FD9F3D}" destId="{2BA1DEE9-48F6-4EA2-B82E-DBFD5943DD3D}" srcOrd="0" destOrd="0" presId="urn:microsoft.com/office/officeart/2008/layout/LinedList"/>
    <dgm:cxn modelId="{980E2D62-3396-45D1-B8C2-BF6DDEFD0FA8}" type="presOf" srcId="{39E56857-6AA4-4255-95F5-27835FB7B51D}" destId="{D4205E1A-57EB-4761-A468-8AF3D66EFF1B}" srcOrd="0" destOrd="0" presId="urn:microsoft.com/office/officeart/2008/layout/LinedList"/>
    <dgm:cxn modelId="{A9D71568-4DB3-4407-BE33-A3AF9DB63F65}" type="presOf" srcId="{5CA0C510-D30E-4A9B-9104-A0CFD9FFBEB5}" destId="{9CB38EC6-5A77-48A4-B962-96B8CE9EDEF9}" srcOrd="0" destOrd="0" presId="urn:microsoft.com/office/officeart/2008/layout/LinedList"/>
    <dgm:cxn modelId="{61252777-FB76-4562-9AB2-1F3F89C96A38}" srcId="{69139C8E-FDCB-4D6A-974C-7023C8FD9F3D}" destId="{5CA0C510-D30E-4A9B-9104-A0CFD9FFBEB5}" srcOrd="0" destOrd="0" parTransId="{F69F6687-1EAD-4CDA-8D6A-817714A8D007}" sibTransId="{B13FF946-613F-4451-A502-AF09445BF6F5}"/>
    <dgm:cxn modelId="{629CC47C-6BC8-4D58-8249-E1DFD0DF7D21}" srcId="{69139C8E-FDCB-4D6A-974C-7023C8FD9F3D}" destId="{CA6D46BE-329E-4F3B-87DF-22686F081B89}" srcOrd="2" destOrd="0" parTransId="{F054E7F4-5886-4AF9-AA03-4634BE51F1C3}" sibTransId="{98FC4BF9-44BF-42BF-8A4A-195F90261A06}"/>
    <dgm:cxn modelId="{5109B1C6-6BEF-4DB7-A27C-59D49F0BCBFE}" type="presOf" srcId="{8BAC6778-4217-4958-8308-B0AFC58420F3}" destId="{44EE7F3B-D058-49CC-946D-A6352E0491F9}" srcOrd="0" destOrd="0" presId="urn:microsoft.com/office/officeart/2008/layout/LinedList"/>
    <dgm:cxn modelId="{E03F3ECB-F7BF-4F50-83FA-10C634584232}" type="presOf" srcId="{CA6D46BE-329E-4F3B-87DF-22686F081B89}" destId="{C85082A9-B86B-453E-A5CF-D5FAE4B743F0}" srcOrd="0" destOrd="0" presId="urn:microsoft.com/office/officeart/2008/layout/LinedList"/>
    <dgm:cxn modelId="{CF3F03EE-F3A3-4434-8E5D-A8C502CAA45C}" type="presParOf" srcId="{2BA1DEE9-48F6-4EA2-B82E-DBFD5943DD3D}" destId="{6F10CEF5-9E67-48A5-B683-875F62258A73}" srcOrd="0" destOrd="0" presId="urn:microsoft.com/office/officeart/2008/layout/LinedList"/>
    <dgm:cxn modelId="{6C21C8FF-DD3E-4A89-87DF-67246B2CF195}" type="presParOf" srcId="{2BA1DEE9-48F6-4EA2-B82E-DBFD5943DD3D}" destId="{3AED3B1A-E4ED-42F0-A843-2C3C996330C4}" srcOrd="1" destOrd="0" presId="urn:microsoft.com/office/officeart/2008/layout/LinedList"/>
    <dgm:cxn modelId="{21B4BF23-8625-4D14-9194-C57034A3BCCB}" type="presParOf" srcId="{3AED3B1A-E4ED-42F0-A843-2C3C996330C4}" destId="{9CB38EC6-5A77-48A4-B962-96B8CE9EDEF9}" srcOrd="0" destOrd="0" presId="urn:microsoft.com/office/officeart/2008/layout/LinedList"/>
    <dgm:cxn modelId="{05785964-14D3-459D-B710-755EFC9DDD61}" type="presParOf" srcId="{3AED3B1A-E4ED-42F0-A843-2C3C996330C4}" destId="{5954E034-2321-4E08-86ED-E95A6E5B95D9}" srcOrd="1" destOrd="0" presId="urn:microsoft.com/office/officeart/2008/layout/LinedList"/>
    <dgm:cxn modelId="{DC864DD6-74CC-4456-BA13-54981D530CF2}" type="presParOf" srcId="{2BA1DEE9-48F6-4EA2-B82E-DBFD5943DD3D}" destId="{A2AEF7C4-FE7B-4FCE-9A25-1E694B8ED4CD}" srcOrd="2" destOrd="0" presId="urn:microsoft.com/office/officeart/2008/layout/LinedList"/>
    <dgm:cxn modelId="{AFF9B31B-B956-4A29-9813-642F2BCA3C19}" type="presParOf" srcId="{2BA1DEE9-48F6-4EA2-B82E-DBFD5943DD3D}" destId="{0F100C4C-0BFF-4F5F-833E-57D29CE986C2}" srcOrd="3" destOrd="0" presId="urn:microsoft.com/office/officeart/2008/layout/LinedList"/>
    <dgm:cxn modelId="{D991E293-6D7F-406C-BF94-F8917F227EBF}" type="presParOf" srcId="{0F100C4C-0BFF-4F5F-833E-57D29CE986C2}" destId="{D4205E1A-57EB-4761-A468-8AF3D66EFF1B}" srcOrd="0" destOrd="0" presId="urn:microsoft.com/office/officeart/2008/layout/LinedList"/>
    <dgm:cxn modelId="{6994BBFF-B30A-4DA0-B366-CDBB1712D9F4}" type="presParOf" srcId="{0F100C4C-0BFF-4F5F-833E-57D29CE986C2}" destId="{BEF17D45-50DC-4CB5-A20E-F428C22B93F5}" srcOrd="1" destOrd="0" presId="urn:microsoft.com/office/officeart/2008/layout/LinedList"/>
    <dgm:cxn modelId="{3F3B89AE-D3D6-4562-87A6-822B51ECF5A8}" type="presParOf" srcId="{2BA1DEE9-48F6-4EA2-B82E-DBFD5943DD3D}" destId="{517B128E-6947-4DCD-8428-8A2516D64192}" srcOrd="4" destOrd="0" presId="urn:microsoft.com/office/officeart/2008/layout/LinedList"/>
    <dgm:cxn modelId="{5030DA78-F443-4EC9-89FA-7DB1F7BC8A39}" type="presParOf" srcId="{2BA1DEE9-48F6-4EA2-B82E-DBFD5943DD3D}" destId="{23E85368-1F5D-4428-8175-DDC76639D825}" srcOrd="5" destOrd="0" presId="urn:microsoft.com/office/officeart/2008/layout/LinedList"/>
    <dgm:cxn modelId="{0BD10C5C-1F8E-4971-BFA4-40B98CD29341}" type="presParOf" srcId="{23E85368-1F5D-4428-8175-DDC76639D825}" destId="{C85082A9-B86B-453E-A5CF-D5FAE4B743F0}" srcOrd="0" destOrd="0" presId="urn:microsoft.com/office/officeart/2008/layout/LinedList"/>
    <dgm:cxn modelId="{2E1DCF37-73BD-45CC-9307-FCE927AC6AA0}" type="presParOf" srcId="{23E85368-1F5D-4428-8175-DDC76639D825}" destId="{3E00D883-92C5-4802-B7A6-D41A728C9999}" srcOrd="1" destOrd="0" presId="urn:microsoft.com/office/officeart/2008/layout/LinedList"/>
    <dgm:cxn modelId="{607FFFCC-ED8F-48E0-B80E-A6E5026410D3}" type="presParOf" srcId="{2BA1DEE9-48F6-4EA2-B82E-DBFD5943DD3D}" destId="{F3426FE6-142A-4633-BDE7-929B723FFA95}" srcOrd="6" destOrd="0" presId="urn:microsoft.com/office/officeart/2008/layout/LinedList"/>
    <dgm:cxn modelId="{D86630EC-E21A-42CE-AF7C-4EC8C5BC1BB5}" type="presParOf" srcId="{2BA1DEE9-48F6-4EA2-B82E-DBFD5943DD3D}" destId="{F470D321-C348-457C-957A-1D6146ECB47E}" srcOrd="7" destOrd="0" presId="urn:microsoft.com/office/officeart/2008/layout/LinedList"/>
    <dgm:cxn modelId="{C34C4694-B8ED-48FD-99E7-83DC00855ED7}" type="presParOf" srcId="{F470D321-C348-457C-957A-1D6146ECB47E}" destId="{44EE7F3B-D058-49CC-946D-A6352E0491F9}" srcOrd="0" destOrd="0" presId="urn:microsoft.com/office/officeart/2008/layout/LinedList"/>
    <dgm:cxn modelId="{D7E41219-0CA2-49BA-A591-89BEBC8AF268}" type="presParOf" srcId="{F470D321-C348-457C-957A-1D6146ECB47E}" destId="{DBE94724-8322-4F3B-95D5-D2948696504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AD08EB-5BAB-4B20-B551-190EFC2FCEB2}"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7DCB0FC6-BC04-4581-8634-B95C5B02D2DA}">
      <dgm:prSet/>
      <dgm:spPr/>
      <dgm:t>
        <a:bodyPr/>
        <a:lstStyle/>
        <a:p>
          <a:pPr>
            <a:lnSpc>
              <a:spcPct val="100000"/>
            </a:lnSpc>
          </a:pPr>
          <a:r>
            <a:rPr lang="en-US"/>
            <a:t>Networking is the process of establishing and nurturing long-term, mutually beneficial relationships.</a:t>
          </a:r>
        </a:p>
      </dgm:t>
    </dgm:pt>
    <dgm:pt modelId="{6C487404-A83E-486F-B441-23BA4181E99E}" type="parTrans" cxnId="{B869F7FE-1C7E-47A6-B942-5197BF7CFD7A}">
      <dgm:prSet/>
      <dgm:spPr/>
      <dgm:t>
        <a:bodyPr/>
        <a:lstStyle/>
        <a:p>
          <a:endParaRPr lang="en-US"/>
        </a:p>
      </dgm:t>
    </dgm:pt>
    <dgm:pt modelId="{58F39BBA-FC2E-46C5-9D80-52181403F0CA}" type="sibTrans" cxnId="{B869F7FE-1C7E-47A6-B942-5197BF7CFD7A}">
      <dgm:prSet/>
      <dgm:spPr/>
      <dgm:t>
        <a:bodyPr/>
        <a:lstStyle/>
        <a:p>
          <a:pPr>
            <a:lnSpc>
              <a:spcPct val="100000"/>
            </a:lnSpc>
          </a:pPr>
          <a:endParaRPr lang="en-US"/>
        </a:p>
      </dgm:t>
    </dgm:pt>
    <dgm:pt modelId="{B440C174-C24A-4DB6-883A-D7EDB7DD689C}">
      <dgm:prSet/>
      <dgm:spPr/>
      <dgm:t>
        <a:bodyPr/>
        <a:lstStyle/>
        <a:p>
          <a:pPr>
            <a:lnSpc>
              <a:spcPct val="100000"/>
            </a:lnSpc>
          </a:pPr>
          <a:r>
            <a:rPr lang="en-US" dirty="0"/>
            <a:t>It involves connecting with people, exchanging information, and providing value in return.</a:t>
          </a:r>
        </a:p>
      </dgm:t>
    </dgm:pt>
    <dgm:pt modelId="{69745805-BC18-4CD1-808F-D4AD5C64383E}" type="parTrans" cxnId="{66B2B759-BC2D-47DC-9829-0E00AFAD9747}">
      <dgm:prSet/>
      <dgm:spPr/>
      <dgm:t>
        <a:bodyPr/>
        <a:lstStyle/>
        <a:p>
          <a:endParaRPr lang="en-US"/>
        </a:p>
      </dgm:t>
    </dgm:pt>
    <dgm:pt modelId="{B5D76FDB-B5EC-4128-8F27-7C4316C97852}" type="sibTrans" cxnId="{66B2B759-BC2D-47DC-9829-0E00AFAD9747}">
      <dgm:prSet/>
      <dgm:spPr/>
      <dgm:t>
        <a:bodyPr/>
        <a:lstStyle/>
        <a:p>
          <a:pPr>
            <a:lnSpc>
              <a:spcPct val="100000"/>
            </a:lnSpc>
          </a:pPr>
          <a:endParaRPr lang="en-US"/>
        </a:p>
      </dgm:t>
    </dgm:pt>
    <dgm:pt modelId="{C8F192D4-6D77-416B-8746-27166CB15DDE}">
      <dgm:prSet/>
      <dgm:spPr/>
      <dgm:t>
        <a:bodyPr/>
        <a:lstStyle/>
        <a:p>
          <a:pPr>
            <a:lnSpc>
              <a:spcPct val="100000"/>
            </a:lnSpc>
          </a:pPr>
          <a:r>
            <a:rPr lang="en-US"/>
            <a:t>Networking is not just about job hunting or finding clients—it's about learning from each other and supporting each other’s growth.</a:t>
          </a:r>
        </a:p>
      </dgm:t>
    </dgm:pt>
    <dgm:pt modelId="{B6B60ED7-E0AA-4500-B8DB-E1FB17CE8A73}" type="parTrans" cxnId="{7A0ACBCD-1DBC-46D5-8A3D-2E50A736A35F}">
      <dgm:prSet/>
      <dgm:spPr/>
      <dgm:t>
        <a:bodyPr/>
        <a:lstStyle/>
        <a:p>
          <a:endParaRPr lang="en-US"/>
        </a:p>
      </dgm:t>
    </dgm:pt>
    <dgm:pt modelId="{AF7D2E86-ACA7-42B3-906F-7608C04B51EF}" type="sibTrans" cxnId="{7A0ACBCD-1DBC-46D5-8A3D-2E50A736A35F}">
      <dgm:prSet/>
      <dgm:spPr/>
      <dgm:t>
        <a:bodyPr/>
        <a:lstStyle/>
        <a:p>
          <a:pPr>
            <a:lnSpc>
              <a:spcPct val="100000"/>
            </a:lnSpc>
          </a:pPr>
          <a:endParaRPr lang="en-US"/>
        </a:p>
      </dgm:t>
    </dgm:pt>
    <dgm:pt modelId="{520AA939-69D0-4570-886B-90F240A07FD5}">
      <dgm:prSet/>
      <dgm:spPr/>
      <dgm:t>
        <a:bodyPr/>
        <a:lstStyle/>
        <a:p>
          <a:pPr>
            <a:lnSpc>
              <a:spcPct val="100000"/>
            </a:lnSpc>
          </a:pPr>
          <a:r>
            <a:rPr lang="en-IN" b="1"/>
            <a:t>Networking</a:t>
          </a:r>
          <a:r>
            <a:rPr lang="en-IN"/>
            <a:t> = Relationship-building + Collaboration</a:t>
          </a:r>
          <a:endParaRPr lang="en-US"/>
        </a:p>
      </dgm:t>
    </dgm:pt>
    <dgm:pt modelId="{3F0DD5FE-ABB5-410E-A6D0-81A0CFA0F16D}" type="parTrans" cxnId="{BB2D3D8F-D914-425F-8DB9-91F706D39C0F}">
      <dgm:prSet/>
      <dgm:spPr/>
      <dgm:t>
        <a:bodyPr/>
        <a:lstStyle/>
        <a:p>
          <a:endParaRPr lang="en-US"/>
        </a:p>
      </dgm:t>
    </dgm:pt>
    <dgm:pt modelId="{342D7D4A-2932-4341-BD3D-FE1E8850DCC9}" type="sibTrans" cxnId="{BB2D3D8F-D914-425F-8DB9-91F706D39C0F}">
      <dgm:prSet/>
      <dgm:spPr/>
      <dgm:t>
        <a:bodyPr/>
        <a:lstStyle/>
        <a:p>
          <a:endParaRPr lang="en-US"/>
        </a:p>
      </dgm:t>
    </dgm:pt>
    <dgm:pt modelId="{AD807F68-8424-4028-AEAB-032FCBB0F3DC}" type="pres">
      <dgm:prSet presAssocID="{FCAD08EB-5BAB-4B20-B551-190EFC2FCEB2}" presName="root" presStyleCnt="0">
        <dgm:presLayoutVars>
          <dgm:dir/>
          <dgm:resizeHandles val="exact"/>
        </dgm:presLayoutVars>
      </dgm:prSet>
      <dgm:spPr/>
    </dgm:pt>
    <dgm:pt modelId="{F34EE203-16D3-4C16-9566-AB56799EABFE}" type="pres">
      <dgm:prSet presAssocID="{FCAD08EB-5BAB-4B20-B551-190EFC2FCEB2}" presName="container" presStyleCnt="0">
        <dgm:presLayoutVars>
          <dgm:dir/>
          <dgm:resizeHandles val="exact"/>
        </dgm:presLayoutVars>
      </dgm:prSet>
      <dgm:spPr/>
    </dgm:pt>
    <dgm:pt modelId="{11ECA8FF-7F56-496A-AB9B-AB710872F5C1}" type="pres">
      <dgm:prSet presAssocID="{7DCB0FC6-BC04-4581-8634-B95C5B02D2DA}" presName="compNode" presStyleCnt="0"/>
      <dgm:spPr/>
    </dgm:pt>
    <dgm:pt modelId="{19CE6AC7-6880-40B0-BD6C-A0D6162AA728}" type="pres">
      <dgm:prSet presAssocID="{7DCB0FC6-BC04-4581-8634-B95C5B02D2DA}" presName="iconBgRect" presStyleLbl="bgShp" presStyleIdx="0" presStyleCnt="4"/>
      <dgm:spPr/>
    </dgm:pt>
    <dgm:pt modelId="{BCCF5973-8D22-4A95-9961-B2FA0FDADC7E}" type="pres">
      <dgm:prSet presAssocID="{7DCB0FC6-BC04-4581-8634-B95C5B02D2D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ers"/>
        </a:ext>
      </dgm:extLst>
    </dgm:pt>
    <dgm:pt modelId="{8BF00F52-1288-4C06-BD6E-FDD247AFF8CC}" type="pres">
      <dgm:prSet presAssocID="{7DCB0FC6-BC04-4581-8634-B95C5B02D2DA}" presName="spaceRect" presStyleCnt="0"/>
      <dgm:spPr/>
    </dgm:pt>
    <dgm:pt modelId="{F57BD768-7B99-4C5E-9461-2F32CAC5FFBF}" type="pres">
      <dgm:prSet presAssocID="{7DCB0FC6-BC04-4581-8634-B95C5B02D2DA}" presName="textRect" presStyleLbl="revTx" presStyleIdx="0" presStyleCnt="4">
        <dgm:presLayoutVars>
          <dgm:chMax val="1"/>
          <dgm:chPref val="1"/>
        </dgm:presLayoutVars>
      </dgm:prSet>
      <dgm:spPr/>
    </dgm:pt>
    <dgm:pt modelId="{5F9EA2D1-E07F-455E-BC02-7B69504BA143}" type="pres">
      <dgm:prSet presAssocID="{58F39BBA-FC2E-46C5-9D80-52181403F0CA}" presName="sibTrans" presStyleLbl="sibTrans2D1" presStyleIdx="0" presStyleCnt="0"/>
      <dgm:spPr/>
    </dgm:pt>
    <dgm:pt modelId="{526292CB-9CF5-4229-A8D4-F39E7FC2C51A}" type="pres">
      <dgm:prSet presAssocID="{B440C174-C24A-4DB6-883A-D7EDB7DD689C}" presName="compNode" presStyleCnt="0"/>
      <dgm:spPr/>
    </dgm:pt>
    <dgm:pt modelId="{189ACE54-F8D6-4D09-B0EA-D46ECBB30A89}" type="pres">
      <dgm:prSet presAssocID="{B440C174-C24A-4DB6-883A-D7EDB7DD689C}" presName="iconBgRect" presStyleLbl="bgShp" presStyleIdx="1" presStyleCnt="4"/>
      <dgm:spPr/>
    </dgm:pt>
    <dgm:pt modelId="{D6C03037-DF73-4D67-9A04-567930485955}" type="pres">
      <dgm:prSet presAssocID="{B440C174-C24A-4DB6-883A-D7EDB7DD68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ocial Network"/>
        </a:ext>
      </dgm:extLst>
    </dgm:pt>
    <dgm:pt modelId="{F747AE3D-8239-413A-8E32-F5A82FF8C508}" type="pres">
      <dgm:prSet presAssocID="{B440C174-C24A-4DB6-883A-D7EDB7DD689C}" presName="spaceRect" presStyleCnt="0"/>
      <dgm:spPr/>
    </dgm:pt>
    <dgm:pt modelId="{C8BAA38E-0647-4035-B6CB-A10C92CD7A75}" type="pres">
      <dgm:prSet presAssocID="{B440C174-C24A-4DB6-883A-D7EDB7DD689C}" presName="textRect" presStyleLbl="revTx" presStyleIdx="1" presStyleCnt="4">
        <dgm:presLayoutVars>
          <dgm:chMax val="1"/>
          <dgm:chPref val="1"/>
        </dgm:presLayoutVars>
      </dgm:prSet>
      <dgm:spPr/>
    </dgm:pt>
    <dgm:pt modelId="{3F6CCCED-4FBF-4DB3-A6CC-CF3EE1518D53}" type="pres">
      <dgm:prSet presAssocID="{B5D76FDB-B5EC-4128-8F27-7C4316C97852}" presName="sibTrans" presStyleLbl="sibTrans2D1" presStyleIdx="0" presStyleCnt="0"/>
      <dgm:spPr/>
    </dgm:pt>
    <dgm:pt modelId="{CEBDD158-AF03-4298-BA7E-12C348080420}" type="pres">
      <dgm:prSet presAssocID="{C8F192D4-6D77-416B-8746-27166CB15DDE}" presName="compNode" presStyleCnt="0"/>
      <dgm:spPr/>
    </dgm:pt>
    <dgm:pt modelId="{9B0500D1-E186-4F79-8C6A-69F5DCDC3916}" type="pres">
      <dgm:prSet presAssocID="{C8F192D4-6D77-416B-8746-27166CB15DDE}" presName="iconBgRect" presStyleLbl="bgShp" presStyleIdx="2" presStyleCnt="4"/>
      <dgm:spPr/>
    </dgm:pt>
    <dgm:pt modelId="{360C3D77-8DBD-44C3-A72F-1B1E806EFC08}" type="pres">
      <dgm:prSet presAssocID="{C8F192D4-6D77-416B-8746-27166CB15DD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iness Growth"/>
        </a:ext>
      </dgm:extLst>
    </dgm:pt>
    <dgm:pt modelId="{A65A5DE7-8D2D-4EBE-BA26-ED93A1DD8305}" type="pres">
      <dgm:prSet presAssocID="{C8F192D4-6D77-416B-8746-27166CB15DDE}" presName="spaceRect" presStyleCnt="0"/>
      <dgm:spPr/>
    </dgm:pt>
    <dgm:pt modelId="{AFD4F11C-5FE2-47BC-98BE-AE99F6EA209E}" type="pres">
      <dgm:prSet presAssocID="{C8F192D4-6D77-416B-8746-27166CB15DDE}" presName="textRect" presStyleLbl="revTx" presStyleIdx="2" presStyleCnt="4">
        <dgm:presLayoutVars>
          <dgm:chMax val="1"/>
          <dgm:chPref val="1"/>
        </dgm:presLayoutVars>
      </dgm:prSet>
      <dgm:spPr/>
    </dgm:pt>
    <dgm:pt modelId="{8504E87F-F43B-463A-98EB-9DDB12EE8C9B}" type="pres">
      <dgm:prSet presAssocID="{AF7D2E86-ACA7-42B3-906F-7608C04B51EF}" presName="sibTrans" presStyleLbl="sibTrans2D1" presStyleIdx="0" presStyleCnt="0"/>
      <dgm:spPr/>
    </dgm:pt>
    <dgm:pt modelId="{449808CB-D084-432F-A2B7-7D36D35CB05D}" type="pres">
      <dgm:prSet presAssocID="{520AA939-69D0-4570-886B-90F240A07FD5}" presName="compNode" presStyleCnt="0"/>
      <dgm:spPr/>
    </dgm:pt>
    <dgm:pt modelId="{E77B114F-8BF7-4FD7-9278-55F82FE2C6BC}" type="pres">
      <dgm:prSet presAssocID="{520AA939-69D0-4570-886B-90F240A07FD5}" presName="iconBgRect" presStyleLbl="bgShp" presStyleIdx="3" presStyleCnt="4"/>
      <dgm:spPr/>
    </dgm:pt>
    <dgm:pt modelId="{3B3CB54E-8EEB-4A22-AA0F-045289F77114}" type="pres">
      <dgm:prSet presAssocID="{520AA939-69D0-4570-886B-90F240A07FD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andshake"/>
        </a:ext>
      </dgm:extLst>
    </dgm:pt>
    <dgm:pt modelId="{5961CF16-13A4-4249-B51F-DDC97EC66A80}" type="pres">
      <dgm:prSet presAssocID="{520AA939-69D0-4570-886B-90F240A07FD5}" presName="spaceRect" presStyleCnt="0"/>
      <dgm:spPr/>
    </dgm:pt>
    <dgm:pt modelId="{F870C5D2-0B2B-4D42-96D0-D2AE139A06FD}" type="pres">
      <dgm:prSet presAssocID="{520AA939-69D0-4570-886B-90F240A07FD5}" presName="textRect" presStyleLbl="revTx" presStyleIdx="3" presStyleCnt="4">
        <dgm:presLayoutVars>
          <dgm:chMax val="1"/>
          <dgm:chPref val="1"/>
        </dgm:presLayoutVars>
      </dgm:prSet>
      <dgm:spPr/>
    </dgm:pt>
  </dgm:ptLst>
  <dgm:cxnLst>
    <dgm:cxn modelId="{4095921C-0BAA-41FB-93C6-0795180383E1}" type="presOf" srcId="{AF7D2E86-ACA7-42B3-906F-7608C04B51EF}" destId="{8504E87F-F43B-463A-98EB-9DDB12EE8C9B}" srcOrd="0" destOrd="0" presId="urn:microsoft.com/office/officeart/2018/2/layout/IconCircleList"/>
    <dgm:cxn modelId="{46053333-3657-4967-9F6E-3F98DEFA3DC0}" type="presOf" srcId="{7DCB0FC6-BC04-4581-8634-B95C5B02D2DA}" destId="{F57BD768-7B99-4C5E-9461-2F32CAC5FFBF}" srcOrd="0" destOrd="0" presId="urn:microsoft.com/office/officeart/2018/2/layout/IconCircleList"/>
    <dgm:cxn modelId="{CAFE9936-36BC-4D68-A651-E814A9E805C3}" type="presOf" srcId="{B440C174-C24A-4DB6-883A-D7EDB7DD689C}" destId="{C8BAA38E-0647-4035-B6CB-A10C92CD7A75}" srcOrd="0" destOrd="0" presId="urn:microsoft.com/office/officeart/2018/2/layout/IconCircleList"/>
    <dgm:cxn modelId="{F881A140-78FB-4338-9F74-CF2847DD242B}" type="presOf" srcId="{C8F192D4-6D77-416B-8746-27166CB15DDE}" destId="{AFD4F11C-5FE2-47BC-98BE-AE99F6EA209E}" srcOrd="0" destOrd="0" presId="urn:microsoft.com/office/officeart/2018/2/layout/IconCircleList"/>
    <dgm:cxn modelId="{66B2B759-BC2D-47DC-9829-0E00AFAD9747}" srcId="{FCAD08EB-5BAB-4B20-B551-190EFC2FCEB2}" destId="{B440C174-C24A-4DB6-883A-D7EDB7DD689C}" srcOrd="1" destOrd="0" parTransId="{69745805-BC18-4CD1-808F-D4AD5C64383E}" sibTransId="{B5D76FDB-B5EC-4128-8F27-7C4316C97852}"/>
    <dgm:cxn modelId="{ABCF767E-EB29-422D-A4FB-89A7F2FA4B0F}" type="presOf" srcId="{FCAD08EB-5BAB-4B20-B551-190EFC2FCEB2}" destId="{AD807F68-8424-4028-AEAB-032FCBB0F3DC}" srcOrd="0" destOrd="0" presId="urn:microsoft.com/office/officeart/2018/2/layout/IconCircleList"/>
    <dgm:cxn modelId="{BB2D3D8F-D914-425F-8DB9-91F706D39C0F}" srcId="{FCAD08EB-5BAB-4B20-B551-190EFC2FCEB2}" destId="{520AA939-69D0-4570-886B-90F240A07FD5}" srcOrd="3" destOrd="0" parTransId="{3F0DD5FE-ABB5-410E-A6D0-81A0CFA0F16D}" sibTransId="{342D7D4A-2932-4341-BD3D-FE1E8850DCC9}"/>
    <dgm:cxn modelId="{239EAD90-3F7F-4661-B451-2F4084017CE0}" type="presOf" srcId="{58F39BBA-FC2E-46C5-9D80-52181403F0CA}" destId="{5F9EA2D1-E07F-455E-BC02-7B69504BA143}" srcOrd="0" destOrd="0" presId="urn:microsoft.com/office/officeart/2018/2/layout/IconCircleList"/>
    <dgm:cxn modelId="{7F3050BA-EC61-4DC2-A127-2987A674576E}" type="presOf" srcId="{520AA939-69D0-4570-886B-90F240A07FD5}" destId="{F870C5D2-0B2B-4D42-96D0-D2AE139A06FD}" srcOrd="0" destOrd="0" presId="urn:microsoft.com/office/officeart/2018/2/layout/IconCircleList"/>
    <dgm:cxn modelId="{7A0ACBCD-1DBC-46D5-8A3D-2E50A736A35F}" srcId="{FCAD08EB-5BAB-4B20-B551-190EFC2FCEB2}" destId="{C8F192D4-6D77-416B-8746-27166CB15DDE}" srcOrd="2" destOrd="0" parTransId="{B6B60ED7-E0AA-4500-B8DB-E1FB17CE8A73}" sibTransId="{AF7D2E86-ACA7-42B3-906F-7608C04B51EF}"/>
    <dgm:cxn modelId="{80B75AD9-4EAC-444A-A7AD-F0188976F880}" type="presOf" srcId="{B5D76FDB-B5EC-4128-8F27-7C4316C97852}" destId="{3F6CCCED-4FBF-4DB3-A6CC-CF3EE1518D53}" srcOrd="0" destOrd="0" presId="urn:microsoft.com/office/officeart/2018/2/layout/IconCircleList"/>
    <dgm:cxn modelId="{B869F7FE-1C7E-47A6-B942-5197BF7CFD7A}" srcId="{FCAD08EB-5BAB-4B20-B551-190EFC2FCEB2}" destId="{7DCB0FC6-BC04-4581-8634-B95C5B02D2DA}" srcOrd="0" destOrd="0" parTransId="{6C487404-A83E-486F-B441-23BA4181E99E}" sibTransId="{58F39BBA-FC2E-46C5-9D80-52181403F0CA}"/>
    <dgm:cxn modelId="{3DF53356-84D5-46D6-BAE1-D9DCC4ED2650}" type="presParOf" srcId="{AD807F68-8424-4028-AEAB-032FCBB0F3DC}" destId="{F34EE203-16D3-4C16-9566-AB56799EABFE}" srcOrd="0" destOrd="0" presId="urn:microsoft.com/office/officeart/2018/2/layout/IconCircleList"/>
    <dgm:cxn modelId="{A52E5FB2-979E-4276-B5F1-3B472FA2B150}" type="presParOf" srcId="{F34EE203-16D3-4C16-9566-AB56799EABFE}" destId="{11ECA8FF-7F56-496A-AB9B-AB710872F5C1}" srcOrd="0" destOrd="0" presId="urn:microsoft.com/office/officeart/2018/2/layout/IconCircleList"/>
    <dgm:cxn modelId="{FD769FC6-CECB-4EBE-9EA2-14AD4388F355}" type="presParOf" srcId="{11ECA8FF-7F56-496A-AB9B-AB710872F5C1}" destId="{19CE6AC7-6880-40B0-BD6C-A0D6162AA728}" srcOrd="0" destOrd="0" presId="urn:microsoft.com/office/officeart/2018/2/layout/IconCircleList"/>
    <dgm:cxn modelId="{88B80436-AE3F-4834-9CD5-2574DB1385F7}" type="presParOf" srcId="{11ECA8FF-7F56-496A-AB9B-AB710872F5C1}" destId="{BCCF5973-8D22-4A95-9961-B2FA0FDADC7E}" srcOrd="1" destOrd="0" presId="urn:microsoft.com/office/officeart/2018/2/layout/IconCircleList"/>
    <dgm:cxn modelId="{411855B3-92C5-491F-9342-1A79ED8FB5BA}" type="presParOf" srcId="{11ECA8FF-7F56-496A-AB9B-AB710872F5C1}" destId="{8BF00F52-1288-4C06-BD6E-FDD247AFF8CC}" srcOrd="2" destOrd="0" presId="urn:microsoft.com/office/officeart/2018/2/layout/IconCircleList"/>
    <dgm:cxn modelId="{545F77F7-C8BD-4471-8E3A-5A877D2BB2FF}" type="presParOf" srcId="{11ECA8FF-7F56-496A-AB9B-AB710872F5C1}" destId="{F57BD768-7B99-4C5E-9461-2F32CAC5FFBF}" srcOrd="3" destOrd="0" presId="urn:microsoft.com/office/officeart/2018/2/layout/IconCircleList"/>
    <dgm:cxn modelId="{C06A59A0-161F-4974-9BF6-56FA7C6856BC}" type="presParOf" srcId="{F34EE203-16D3-4C16-9566-AB56799EABFE}" destId="{5F9EA2D1-E07F-455E-BC02-7B69504BA143}" srcOrd="1" destOrd="0" presId="urn:microsoft.com/office/officeart/2018/2/layout/IconCircleList"/>
    <dgm:cxn modelId="{B02E95E5-4F27-4E05-BDA2-266A78D3BC2E}" type="presParOf" srcId="{F34EE203-16D3-4C16-9566-AB56799EABFE}" destId="{526292CB-9CF5-4229-A8D4-F39E7FC2C51A}" srcOrd="2" destOrd="0" presId="urn:microsoft.com/office/officeart/2018/2/layout/IconCircleList"/>
    <dgm:cxn modelId="{BA1A96A4-33FD-4E45-AAE4-C741884D323A}" type="presParOf" srcId="{526292CB-9CF5-4229-A8D4-F39E7FC2C51A}" destId="{189ACE54-F8D6-4D09-B0EA-D46ECBB30A89}" srcOrd="0" destOrd="0" presId="urn:microsoft.com/office/officeart/2018/2/layout/IconCircleList"/>
    <dgm:cxn modelId="{2E6D7406-CE37-411E-B75D-5F4EB7288AD6}" type="presParOf" srcId="{526292CB-9CF5-4229-A8D4-F39E7FC2C51A}" destId="{D6C03037-DF73-4D67-9A04-567930485955}" srcOrd="1" destOrd="0" presId="urn:microsoft.com/office/officeart/2018/2/layout/IconCircleList"/>
    <dgm:cxn modelId="{46A18651-4B54-4895-8B64-4AA1E2133A6D}" type="presParOf" srcId="{526292CB-9CF5-4229-A8D4-F39E7FC2C51A}" destId="{F747AE3D-8239-413A-8E32-F5A82FF8C508}" srcOrd="2" destOrd="0" presId="urn:microsoft.com/office/officeart/2018/2/layout/IconCircleList"/>
    <dgm:cxn modelId="{B065B6C0-CAF7-4A1F-929D-4055BBB1E179}" type="presParOf" srcId="{526292CB-9CF5-4229-A8D4-F39E7FC2C51A}" destId="{C8BAA38E-0647-4035-B6CB-A10C92CD7A75}" srcOrd="3" destOrd="0" presId="urn:microsoft.com/office/officeart/2018/2/layout/IconCircleList"/>
    <dgm:cxn modelId="{39C2AFE6-357F-4D9C-B5D6-8D33DA4BBA68}" type="presParOf" srcId="{F34EE203-16D3-4C16-9566-AB56799EABFE}" destId="{3F6CCCED-4FBF-4DB3-A6CC-CF3EE1518D53}" srcOrd="3" destOrd="0" presId="urn:microsoft.com/office/officeart/2018/2/layout/IconCircleList"/>
    <dgm:cxn modelId="{451A88BB-84B0-4228-9C5D-40F4CBF6E176}" type="presParOf" srcId="{F34EE203-16D3-4C16-9566-AB56799EABFE}" destId="{CEBDD158-AF03-4298-BA7E-12C348080420}" srcOrd="4" destOrd="0" presId="urn:microsoft.com/office/officeart/2018/2/layout/IconCircleList"/>
    <dgm:cxn modelId="{20A83175-60D7-48E9-BC3E-E8507CAC68FF}" type="presParOf" srcId="{CEBDD158-AF03-4298-BA7E-12C348080420}" destId="{9B0500D1-E186-4F79-8C6A-69F5DCDC3916}" srcOrd="0" destOrd="0" presId="urn:microsoft.com/office/officeart/2018/2/layout/IconCircleList"/>
    <dgm:cxn modelId="{69B4625D-EED0-4C25-BF8A-132A73B22C4A}" type="presParOf" srcId="{CEBDD158-AF03-4298-BA7E-12C348080420}" destId="{360C3D77-8DBD-44C3-A72F-1B1E806EFC08}" srcOrd="1" destOrd="0" presId="urn:microsoft.com/office/officeart/2018/2/layout/IconCircleList"/>
    <dgm:cxn modelId="{83A85D23-68DC-41B3-9F92-81074D2C00AC}" type="presParOf" srcId="{CEBDD158-AF03-4298-BA7E-12C348080420}" destId="{A65A5DE7-8D2D-4EBE-BA26-ED93A1DD8305}" srcOrd="2" destOrd="0" presId="urn:microsoft.com/office/officeart/2018/2/layout/IconCircleList"/>
    <dgm:cxn modelId="{7BB2858F-AB77-4248-95D6-229E3F68A10C}" type="presParOf" srcId="{CEBDD158-AF03-4298-BA7E-12C348080420}" destId="{AFD4F11C-5FE2-47BC-98BE-AE99F6EA209E}" srcOrd="3" destOrd="0" presId="urn:microsoft.com/office/officeart/2018/2/layout/IconCircleList"/>
    <dgm:cxn modelId="{7798C079-F198-49F2-8C63-CE0D23DAA78B}" type="presParOf" srcId="{F34EE203-16D3-4C16-9566-AB56799EABFE}" destId="{8504E87F-F43B-463A-98EB-9DDB12EE8C9B}" srcOrd="5" destOrd="0" presId="urn:microsoft.com/office/officeart/2018/2/layout/IconCircleList"/>
    <dgm:cxn modelId="{261032BB-0897-48BA-AEEF-1CC27361503E}" type="presParOf" srcId="{F34EE203-16D3-4C16-9566-AB56799EABFE}" destId="{449808CB-D084-432F-A2B7-7D36D35CB05D}" srcOrd="6" destOrd="0" presId="urn:microsoft.com/office/officeart/2018/2/layout/IconCircleList"/>
    <dgm:cxn modelId="{C40ACF34-8B2C-4D31-A424-DB8F5851D28E}" type="presParOf" srcId="{449808CB-D084-432F-A2B7-7D36D35CB05D}" destId="{E77B114F-8BF7-4FD7-9278-55F82FE2C6BC}" srcOrd="0" destOrd="0" presId="urn:microsoft.com/office/officeart/2018/2/layout/IconCircleList"/>
    <dgm:cxn modelId="{361E7C2E-744B-4BEA-B122-534149A055D2}" type="presParOf" srcId="{449808CB-D084-432F-A2B7-7D36D35CB05D}" destId="{3B3CB54E-8EEB-4A22-AA0F-045289F77114}" srcOrd="1" destOrd="0" presId="urn:microsoft.com/office/officeart/2018/2/layout/IconCircleList"/>
    <dgm:cxn modelId="{F67EF21A-BE13-452B-8259-1E87D5DFD573}" type="presParOf" srcId="{449808CB-D084-432F-A2B7-7D36D35CB05D}" destId="{5961CF16-13A4-4249-B51F-DDC97EC66A80}" srcOrd="2" destOrd="0" presId="urn:microsoft.com/office/officeart/2018/2/layout/IconCircleList"/>
    <dgm:cxn modelId="{44CB1D95-332D-4B49-8942-85BA95AC3A49}" type="presParOf" srcId="{449808CB-D084-432F-A2B7-7D36D35CB05D}" destId="{F870C5D2-0B2B-4D42-96D0-D2AE139A06F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E662AE-DCFC-4C85-BB21-08A9F254805B}"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5CEC8A8-ADF5-42B9-AE39-AA08D78397B7}">
      <dgm:prSet custT="1"/>
      <dgm:spPr/>
      <dgm:t>
        <a:bodyPr/>
        <a:lstStyle/>
        <a:p>
          <a:pPr>
            <a:lnSpc>
              <a:spcPct val="100000"/>
            </a:lnSpc>
          </a:pPr>
          <a:r>
            <a:rPr lang="en-US" sz="1500" b="1" dirty="0">
              <a:latin typeface="Century Gothic" panose="020B0502020202020204" pitchFamily="34" charset="0"/>
            </a:rPr>
            <a:t>Trust and Respect:</a:t>
          </a:r>
          <a:r>
            <a:rPr lang="en-US" sz="1500" dirty="0">
              <a:latin typeface="Century Gothic" panose="020B0502020202020204" pitchFamily="34" charset="0"/>
            </a:rPr>
            <a:t> Strong relationships are built on trust, which leads to more genuine collaborations.</a:t>
          </a:r>
        </a:p>
      </dgm:t>
    </dgm:pt>
    <dgm:pt modelId="{B53A0341-08F5-491A-9D8C-51E8D77B3B27}" type="parTrans" cxnId="{4DB90605-5854-4159-A847-6B1B4CDAFADF}">
      <dgm:prSet/>
      <dgm:spPr/>
      <dgm:t>
        <a:bodyPr/>
        <a:lstStyle/>
        <a:p>
          <a:endParaRPr lang="en-US"/>
        </a:p>
      </dgm:t>
    </dgm:pt>
    <dgm:pt modelId="{704542B0-737F-43EC-9545-EDC02F46AE36}" type="sibTrans" cxnId="{4DB90605-5854-4159-A847-6B1B4CDAFADF}">
      <dgm:prSet/>
      <dgm:spPr/>
      <dgm:t>
        <a:bodyPr/>
        <a:lstStyle/>
        <a:p>
          <a:endParaRPr lang="en-US"/>
        </a:p>
      </dgm:t>
    </dgm:pt>
    <dgm:pt modelId="{7C11EC9F-1A55-403A-8C09-F94E970A7435}">
      <dgm:prSet custT="1"/>
      <dgm:spPr/>
      <dgm:t>
        <a:bodyPr/>
        <a:lstStyle/>
        <a:p>
          <a:pPr>
            <a:lnSpc>
              <a:spcPct val="100000"/>
            </a:lnSpc>
          </a:pPr>
          <a:r>
            <a:rPr lang="en-US" sz="1500" b="1" kern="1200" dirty="0">
              <a:latin typeface="Century Gothic" panose="020B0502020202020204" pitchFamily="34" charset="0"/>
            </a:rPr>
            <a:t>Opportunities:</a:t>
          </a:r>
          <a:r>
            <a:rPr lang="en-US" sz="1500" kern="1200" dirty="0">
              <a:latin typeface="Century Gothic" panose="020B0502020202020204" pitchFamily="34" charset="0"/>
            </a:rPr>
            <a:t> People within your network can </a:t>
          </a:r>
          <a:r>
            <a:rPr lang="en-US" sz="1500" kern="1200" dirty="0">
              <a:solidFill>
                <a:prstClr val="black">
                  <a:hueOff val="0"/>
                  <a:satOff val="0"/>
                  <a:lumOff val="0"/>
                  <a:alphaOff val="0"/>
                </a:prstClr>
              </a:solidFill>
              <a:latin typeface="Century Gothic" panose="020B0502020202020204" pitchFamily="34" charset="0"/>
              <a:ea typeface="+mn-ea"/>
              <a:cs typeface="+mn-cs"/>
            </a:rPr>
            <a:t>provide</a:t>
          </a:r>
          <a:r>
            <a:rPr lang="en-US" sz="1500" kern="1200" dirty="0">
              <a:latin typeface="Century Gothic" panose="020B0502020202020204" pitchFamily="34" charset="0"/>
            </a:rPr>
            <a:t> career or business opportunities you may not have access to otherwise.</a:t>
          </a:r>
        </a:p>
      </dgm:t>
    </dgm:pt>
    <dgm:pt modelId="{71B7AF50-0FBA-459D-A518-0BFFA55CFCFD}" type="parTrans" cxnId="{5B5AF677-0CD3-4737-86E2-17A8E469E137}">
      <dgm:prSet/>
      <dgm:spPr/>
      <dgm:t>
        <a:bodyPr/>
        <a:lstStyle/>
        <a:p>
          <a:endParaRPr lang="en-US"/>
        </a:p>
      </dgm:t>
    </dgm:pt>
    <dgm:pt modelId="{1E17C2FE-0C43-464B-A5B7-8D42305EA31D}" type="sibTrans" cxnId="{5B5AF677-0CD3-4737-86E2-17A8E469E137}">
      <dgm:prSet/>
      <dgm:spPr/>
      <dgm:t>
        <a:bodyPr/>
        <a:lstStyle/>
        <a:p>
          <a:endParaRPr lang="en-US"/>
        </a:p>
      </dgm:t>
    </dgm:pt>
    <dgm:pt modelId="{2D6CAD47-B781-4CC9-B5CB-C625C42100FB}">
      <dgm:prSet custT="1"/>
      <dgm:spPr/>
      <dgm:t>
        <a:bodyPr/>
        <a:lstStyle/>
        <a:p>
          <a:pPr>
            <a:lnSpc>
              <a:spcPct val="100000"/>
            </a:lnSpc>
          </a:pPr>
          <a:r>
            <a:rPr lang="en-US" sz="1500" b="1" dirty="0">
              <a:latin typeface="Century Gothic" panose="020B0502020202020204" pitchFamily="34" charset="0"/>
            </a:rPr>
            <a:t>Mutual Support:</a:t>
          </a:r>
          <a:r>
            <a:rPr lang="en-US" sz="1500" dirty="0">
              <a:latin typeface="Century Gothic" panose="020B0502020202020204" pitchFamily="34" charset="0"/>
            </a:rPr>
            <a:t> Relationships can lead to mentorship, feedback, and encouragement.</a:t>
          </a:r>
        </a:p>
      </dgm:t>
    </dgm:pt>
    <dgm:pt modelId="{BB623C6B-FB83-47B6-A4AE-D72F06FE3988}" type="parTrans" cxnId="{D18F4E30-9006-40D6-BB12-4659AB8E3A3A}">
      <dgm:prSet/>
      <dgm:spPr/>
      <dgm:t>
        <a:bodyPr/>
        <a:lstStyle/>
        <a:p>
          <a:endParaRPr lang="en-US"/>
        </a:p>
      </dgm:t>
    </dgm:pt>
    <dgm:pt modelId="{FD8707AC-472F-450C-A06F-8E1300247DA6}" type="sibTrans" cxnId="{D18F4E30-9006-40D6-BB12-4659AB8E3A3A}">
      <dgm:prSet/>
      <dgm:spPr/>
      <dgm:t>
        <a:bodyPr/>
        <a:lstStyle/>
        <a:p>
          <a:endParaRPr lang="en-US"/>
        </a:p>
      </dgm:t>
    </dgm:pt>
    <dgm:pt modelId="{03DA6069-CA5E-46DA-BEEE-979A6ECED765}">
      <dgm:prSet/>
      <dgm:spPr/>
      <dgm:t>
        <a:bodyPr/>
        <a:lstStyle/>
        <a:p>
          <a:pPr>
            <a:lnSpc>
              <a:spcPct val="100000"/>
            </a:lnSpc>
          </a:pPr>
          <a:r>
            <a:rPr lang="en-US" b="1" dirty="0"/>
            <a:t>Long-Term Success:</a:t>
          </a:r>
          <a:r>
            <a:rPr lang="en-US" dirty="0"/>
            <a:t> Networking is a long-term investment in your career and personal growth.</a:t>
          </a:r>
        </a:p>
      </dgm:t>
    </dgm:pt>
    <dgm:pt modelId="{A27065E8-8AE7-493F-A3D4-38F799BB9287}" type="parTrans" cxnId="{CEA1A225-E614-47A0-A5AD-20A17247AE1A}">
      <dgm:prSet/>
      <dgm:spPr/>
      <dgm:t>
        <a:bodyPr/>
        <a:lstStyle/>
        <a:p>
          <a:endParaRPr lang="en-US"/>
        </a:p>
      </dgm:t>
    </dgm:pt>
    <dgm:pt modelId="{E9C68B1F-6F04-4DCD-9DFA-CA0E7C6B7D27}" type="sibTrans" cxnId="{CEA1A225-E614-47A0-A5AD-20A17247AE1A}">
      <dgm:prSet/>
      <dgm:spPr/>
      <dgm:t>
        <a:bodyPr/>
        <a:lstStyle/>
        <a:p>
          <a:endParaRPr lang="en-US"/>
        </a:p>
      </dgm:t>
    </dgm:pt>
    <dgm:pt modelId="{A8F1B72F-5C66-44ED-875E-B3BCBAA67B64}" type="pres">
      <dgm:prSet presAssocID="{3EE662AE-DCFC-4C85-BB21-08A9F254805B}" presName="root" presStyleCnt="0">
        <dgm:presLayoutVars>
          <dgm:dir/>
          <dgm:resizeHandles val="exact"/>
        </dgm:presLayoutVars>
      </dgm:prSet>
      <dgm:spPr/>
    </dgm:pt>
    <dgm:pt modelId="{CB04A3FB-D028-4F13-A98A-192BF8E897A8}" type="pres">
      <dgm:prSet presAssocID="{B5CEC8A8-ADF5-42B9-AE39-AA08D78397B7}" presName="compNode" presStyleCnt="0"/>
      <dgm:spPr/>
    </dgm:pt>
    <dgm:pt modelId="{225E513E-FBAC-4B57-BAC1-257E12B2F6CB}" type="pres">
      <dgm:prSet presAssocID="{B5CEC8A8-ADF5-42B9-AE39-AA08D78397B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54D63E28-CAE7-40FA-950C-FC1C1142F303}" type="pres">
      <dgm:prSet presAssocID="{B5CEC8A8-ADF5-42B9-AE39-AA08D78397B7}" presName="spaceRect" presStyleCnt="0"/>
      <dgm:spPr/>
    </dgm:pt>
    <dgm:pt modelId="{3FC570A9-2955-4FEC-A0B0-83BE1CF0DB99}" type="pres">
      <dgm:prSet presAssocID="{B5CEC8A8-ADF5-42B9-AE39-AA08D78397B7}" presName="textRect" presStyleLbl="revTx" presStyleIdx="0" presStyleCnt="4">
        <dgm:presLayoutVars>
          <dgm:chMax val="1"/>
          <dgm:chPref val="1"/>
        </dgm:presLayoutVars>
      </dgm:prSet>
      <dgm:spPr/>
    </dgm:pt>
    <dgm:pt modelId="{73C22AE7-4783-4A8B-A903-7B01F995CC8C}" type="pres">
      <dgm:prSet presAssocID="{704542B0-737F-43EC-9545-EDC02F46AE36}" presName="sibTrans" presStyleCnt="0"/>
      <dgm:spPr/>
    </dgm:pt>
    <dgm:pt modelId="{149A27BD-072F-484B-BEEC-03C9408E8A56}" type="pres">
      <dgm:prSet presAssocID="{7C11EC9F-1A55-403A-8C09-F94E970A7435}" presName="compNode" presStyleCnt="0"/>
      <dgm:spPr/>
    </dgm:pt>
    <dgm:pt modelId="{62D78AC9-079D-4C58-897D-B00E5C060099}" type="pres">
      <dgm:prSet presAssocID="{7C11EC9F-1A55-403A-8C09-F94E970A743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of People"/>
        </a:ext>
      </dgm:extLst>
    </dgm:pt>
    <dgm:pt modelId="{C8679EE5-31C5-4917-A7BE-63E565106551}" type="pres">
      <dgm:prSet presAssocID="{7C11EC9F-1A55-403A-8C09-F94E970A7435}" presName="spaceRect" presStyleCnt="0"/>
      <dgm:spPr/>
    </dgm:pt>
    <dgm:pt modelId="{D0C1C5F3-4B7C-45ED-AFD8-5064E3BE8446}" type="pres">
      <dgm:prSet presAssocID="{7C11EC9F-1A55-403A-8C09-F94E970A7435}" presName="textRect" presStyleLbl="revTx" presStyleIdx="1" presStyleCnt="4">
        <dgm:presLayoutVars>
          <dgm:chMax val="1"/>
          <dgm:chPref val="1"/>
        </dgm:presLayoutVars>
      </dgm:prSet>
      <dgm:spPr/>
    </dgm:pt>
    <dgm:pt modelId="{07FD1C19-BBAB-464B-A2CD-95A3A0D050A3}" type="pres">
      <dgm:prSet presAssocID="{1E17C2FE-0C43-464B-A5B7-8D42305EA31D}" presName="sibTrans" presStyleCnt="0"/>
      <dgm:spPr/>
    </dgm:pt>
    <dgm:pt modelId="{04029048-D7B5-49CC-8D97-2C9E6BE3D677}" type="pres">
      <dgm:prSet presAssocID="{2D6CAD47-B781-4CC9-B5CB-C625C42100FB}" presName="compNode" presStyleCnt="0"/>
      <dgm:spPr/>
    </dgm:pt>
    <dgm:pt modelId="{B42A7AD9-46E1-44C3-B447-38FCB41C3F14}" type="pres">
      <dgm:prSet presAssocID="{2D6CAD47-B781-4CC9-B5CB-C625C42100F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ers"/>
        </a:ext>
      </dgm:extLst>
    </dgm:pt>
    <dgm:pt modelId="{141872E2-4E54-4FD9-87EC-762C83ECA7EA}" type="pres">
      <dgm:prSet presAssocID="{2D6CAD47-B781-4CC9-B5CB-C625C42100FB}" presName="spaceRect" presStyleCnt="0"/>
      <dgm:spPr/>
    </dgm:pt>
    <dgm:pt modelId="{B4EDBBBB-0D46-4AE7-9993-B28A1643E038}" type="pres">
      <dgm:prSet presAssocID="{2D6CAD47-B781-4CC9-B5CB-C625C42100FB}" presName="textRect" presStyleLbl="revTx" presStyleIdx="2" presStyleCnt="4">
        <dgm:presLayoutVars>
          <dgm:chMax val="1"/>
          <dgm:chPref val="1"/>
        </dgm:presLayoutVars>
      </dgm:prSet>
      <dgm:spPr/>
    </dgm:pt>
    <dgm:pt modelId="{7F84B9A5-7CCB-4D69-86C6-24478D1C36A6}" type="pres">
      <dgm:prSet presAssocID="{FD8707AC-472F-450C-A06F-8E1300247DA6}" presName="sibTrans" presStyleCnt="0"/>
      <dgm:spPr/>
    </dgm:pt>
    <dgm:pt modelId="{4C322002-32CC-4B2A-B665-D1A896DB0278}" type="pres">
      <dgm:prSet presAssocID="{03DA6069-CA5E-46DA-BEEE-979A6ECED765}" presName="compNode" presStyleCnt="0"/>
      <dgm:spPr/>
    </dgm:pt>
    <dgm:pt modelId="{C315F3AC-F1CB-44C6-A237-169E1419B03F}" type="pres">
      <dgm:prSet presAssocID="{03DA6069-CA5E-46DA-BEEE-979A6ECED76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usiness Growth"/>
        </a:ext>
      </dgm:extLst>
    </dgm:pt>
    <dgm:pt modelId="{0F8C3A0E-BC47-490B-9392-840EA86A8740}" type="pres">
      <dgm:prSet presAssocID="{03DA6069-CA5E-46DA-BEEE-979A6ECED765}" presName="spaceRect" presStyleCnt="0"/>
      <dgm:spPr/>
    </dgm:pt>
    <dgm:pt modelId="{E3813186-BC33-4B1E-9C87-A4E7802C6472}" type="pres">
      <dgm:prSet presAssocID="{03DA6069-CA5E-46DA-BEEE-979A6ECED765}" presName="textRect" presStyleLbl="revTx" presStyleIdx="3" presStyleCnt="4">
        <dgm:presLayoutVars>
          <dgm:chMax val="1"/>
          <dgm:chPref val="1"/>
        </dgm:presLayoutVars>
      </dgm:prSet>
      <dgm:spPr/>
    </dgm:pt>
  </dgm:ptLst>
  <dgm:cxnLst>
    <dgm:cxn modelId="{4DB90605-5854-4159-A847-6B1B4CDAFADF}" srcId="{3EE662AE-DCFC-4C85-BB21-08A9F254805B}" destId="{B5CEC8A8-ADF5-42B9-AE39-AA08D78397B7}" srcOrd="0" destOrd="0" parTransId="{B53A0341-08F5-491A-9D8C-51E8D77B3B27}" sibTransId="{704542B0-737F-43EC-9545-EDC02F46AE36}"/>
    <dgm:cxn modelId="{CE2BB511-B2A5-4BC1-B9CA-3ECD27FE1403}" type="presOf" srcId="{2D6CAD47-B781-4CC9-B5CB-C625C42100FB}" destId="{B4EDBBBB-0D46-4AE7-9993-B28A1643E038}" srcOrd="0" destOrd="0" presId="urn:microsoft.com/office/officeart/2018/2/layout/IconLabelList"/>
    <dgm:cxn modelId="{CEA1A225-E614-47A0-A5AD-20A17247AE1A}" srcId="{3EE662AE-DCFC-4C85-BB21-08A9F254805B}" destId="{03DA6069-CA5E-46DA-BEEE-979A6ECED765}" srcOrd="3" destOrd="0" parTransId="{A27065E8-8AE7-493F-A3D4-38F799BB9287}" sibTransId="{E9C68B1F-6F04-4DCD-9DFA-CA0E7C6B7D27}"/>
    <dgm:cxn modelId="{D18F4E30-9006-40D6-BB12-4659AB8E3A3A}" srcId="{3EE662AE-DCFC-4C85-BB21-08A9F254805B}" destId="{2D6CAD47-B781-4CC9-B5CB-C625C42100FB}" srcOrd="2" destOrd="0" parTransId="{BB623C6B-FB83-47B6-A4AE-D72F06FE3988}" sibTransId="{FD8707AC-472F-450C-A06F-8E1300247DA6}"/>
    <dgm:cxn modelId="{DEF0D03C-67CD-4B1B-A705-58069A019533}" type="presOf" srcId="{7C11EC9F-1A55-403A-8C09-F94E970A7435}" destId="{D0C1C5F3-4B7C-45ED-AFD8-5064E3BE8446}" srcOrd="0" destOrd="0" presId="urn:microsoft.com/office/officeart/2018/2/layout/IconLabelList"/>
    <dgm:cxn modelId="{9189144E-9EDA-43A7-88B5-1C8DDE6718EA}" type="presOf" srcId="{03DA6069-CA5E-46DA-BEEE-979A6ECED765}" destId="{E3813186-BC33-4B1E-9C87-A4E7802C6472}" srcOrd="0" destOrd="0" presId="urn:microsoft.com/office/officeart/2018/2/layout/IconLabelList"/>
    <dgm:cxn modelId="{EF4CCB6E-5121-4DB5-B0B5-B047C2465C0E}" type="presOf" srcId="{B5CEC8A8-ADF5-42B9-AE39-AA08D78397B7}" destId="{3FC570A9-2955-4FEC-A0B0-83BE1CF0DB99}" srcOrd="0" destOrd="0" presId="urn:microsoft.com/office/officeart/2018/2/layout/IconLabelList"/>
    <dgm:cxn modelId="{5B5AF677-0CD3-4737-86E2-17A8E469E137}" srcId="{3EE662AE-DCFC-4C85-BB21-08A9F254805B}" destId="{7C11EC9F-1A55-403A-8C09-F94E970A7435}" srcOrd="1" destOrd="0" parTransId="{71B7AF50-0FBA-459D-A518-0BFFA55CFCFD}" sibTransId="{1E17C2FE-0C43-464B-A5B7-8D42305EA31D}"/>
    <dgm:cxn modelId="{44ED38D7-11F6-4494-BBF0-4BA560A36882}" type="presOf" srcId="{3EE662AE-DCFC-4C85-BB21-08A9F254805B}" destId="{A8F1B72F-5C66-44ED-875E-B3BCBAA67B64}" srcOrd="0" destOrd="0" presId="urn:microsoft.com/office/officeart/2018/2/layout/IconLabelList"/>
    <dgm:cxn modelId="{02499244-EF25-4721-8711-DEA77D44C31B}" type="presParOf" srcId="{A8F1B72F-5C66-44ED-875E-B3BCBAA67B64}" destId="{CB04A3FB-D028-4F13-A98A-192BF8E897A8}" srcOrd="0" destOrd="0" presId="urn:microsoft.com/office/officeart/2018/2/layout/IconLabelList"/>
    <dgm:cxn modelId="{60022755-38AD-42F7-BFF4-746F11669165}" type="presParOf" srcId="{CB04A3FB-D028-4F13-A98A-192BF8E897A8}" destId="{225E513E-FBAC-4B57-BAC1-257E12B2F6CB}" srcOrd="0" destOrd="0" presId="urn:microsoft.com/office/officeart/2018/2/layout/IconLabelList"/>
    <dgm:cxn modelId="{98964A99-BC8E-4313-A0EA-47121E7E9F2E}" type="presParOf" srcId="{CB04A3FB-D028-4F13-A98A-192BF8E897A8}" destId="{54D63E28-CAE7-40FA-950C-FC1C1142F303}" srcOrd="1" destOrd="0" presId="urn:microsoft.com/office/officeart/2018/2/layout/IconLabelList"/>
    <dgm:cxn modelId="{578D2686-CFC8-4C31-9F8B-83F015A801C6}" type="presParOf" srcId="{CB04A3FB-D028-4F13-A98A-192BF8E897A8}" destId="{3FC570A9-2955-4FEC-A0B0-83BE1CF0DB99}" srcOrd="2" destOrd="0" presId="urn:microsoft.com/office/officeart/2018/2/layout/IconLabelList"/>
    <dgm:cxn modelId="{37870E66-53A8-4B0F-A6BD-F4DB44988109}" type="presParOf" srcId="{A8F1B72F-5C66-44ED-875E-B3BCBAA67B64}" destId="{73C22AE7-4783-4A8B-A903-7B01F995CC8C}" srcOrd="1" destOrd="0" presId="urn:microsoft.com/office/officeart/2018/2/layout/IconLabelList"/>
    <dgm:cxn modelId="{EB1E531E-2203-4254-A49F-C6209E3C74A4}" type="presParOf" srcId="{A8F1B72F-5C66-44ED-875E-B3BCBAA67B64}" destId="{149A27BD-072F-484B-BEEC-03C9408E8A56}" srcOrd="2" destOrd="0" presId="urn:microsoft.com/office/officeart/2018/2/layout/IconLabelList"/>
    <dgm:cxn modelId="{7954896E-F70A-42A5-8DA7-7C89A6B09290}" type="presParOf" srcId="{149A27BD-072F-484B-BEEC-03C9408E8A56}" destId="{62D78AC9-079D-4C58-897D-B00E5C060099}" srcOrd="0" destOrd="0" presId="urn:microsoft.com/office/officeart/2018/2/layout/IconLabelList"/>
    <dgm:cxn modelId="{0031A157-93C3-4153-8E14-AEC0040771E0}" type="presParOf" srcId="{149A27BD-072F-484B-BEEC-03C9408E8A56}" destId="{C8679EE5-31C5-4917-A7BE-63E565106551}" srcOrd="1" destOrd="0" presId="urn:microsoft.com/office/officeart/2018/2/layout/IconLabelList"/>
    <dgm:cxn modelId="{257407ED-48DB-48AE-810B-5B4C61480E94}" type="presParOf" srcId="{149A27BD-072F-484B-BEEC-03C9408E8A56}" destId="{D0C1C5F3-4B7C-45ED-AFD8-5064E3BE8446}" srcOrd="2" destOrd="0" presId="urn:microsoft.com/office/officeart/2018/2/layout/IconLabelList"/>
    <dgm:cxn modelId="{5E800E60-EA5D-4D94-A8F9-E2C8F5D23D1F}" type="presParOf" srcId="{A8F1B72F-5C66-44ED-875E-B3BCBAA67B64}" destId="{07FD1C19-BBAB-464B-A2CD-95A3A0D050A3}" srcOrd="3" destOrd="0" presId="urn:microsoft.com/office/officeart/2018/2/layout/IconLabelList"/>
    <dgm:cxn modelId="{0DE37562-A97D-484D-8BD2-7CBC08C5F244}" type="presParOf" srcId="{A8F1B72F-5C66-44ED-875E-B3BCBAA67B64}" destId="{04029048-D7B5-49CC-8D97-2C9E6BE3D677}" srcOrd="4" destOrd="0" presId="urn:microsoft.com/office/officeart/2018/2/layout/IconLabelList"/>
    <dgm:cxn modelId="{E0ABF9ED-A65F-418E-B6EA-ACD5017DB47F}" type="presParOf" srcId="{04029048-D7B5-49CC-8D97-2C9E6BE3D677}" destId="{B42A7AD9-46E1-44C3-B447-38FCB41C3F14}" srcOrd="0" destOrd="0" presId="urn:microsoft.com/office/officeart/2018/2/layout/IconLabelList"/>
    <dgm:cxn modelId="{E13EF24E-9602-4AE6-8D71-EE54F048B771}" type="presParOf" srcId="{04029048-D7B5-49CC-8D97-2C9E6BE3D677}" destId="{141872E2-4E54-4FD9-87EC-762C83ECA7EA}" srcOrd="1" destOrd="0" presId="urn:microsoft.com/office/officeart/2018/2/layout/IconLabelList"/>
    <dgm:cxn modelId="{0AEB27CB-CD6A-4EBC-A39A-8660953E490A}" type="presParOf" srcId="{04029048-D7B5-49CC-8D97-2C9E6BE3D677}" destId="{B4EDBBBB-0D46-4AE7-9993-B28A1643E038}" srcOrd="2" destOrd="0" presId="urn:microsoft.com/office/officeart/2018/2/layout/IconLabelList"/>
    <dgm:cxn modelId="{1DF2FB72-6CD0-46E8-835F-914F96823D22}" type="presParOf" srcId="{A8F1B72F-5C66-44ED-875E-B3BCBAA67B64}" destId="{7F84B9A5-7CCB-4D69-86C6-24478D1C36A6}" srcOrd="5" destOrd="0" presId="urn:microsoft.com/office/officeart/2018/2/layout/IconLabelList"/>
    <dgm:cxn modelId="{D3BE9C76-EF4B-4304-A4F1-24212023CF1C}" type="presParOf" srcId="{A8F1B72F-5C66-44ED-875E-B3BCBAA67B64}" destId="{4C322002-32CC-4B2A-B665-D1A896DB0278}" srcOrd="6" destOrd="0" presId="urn:microsoft.com/office/officeart/2018/2/layout/IconLabelList"/>
    <dgm:cxn modelId="{1F02642E-E961-4714-9C49-59587E4C1CF5}" type="presParOf" srcId="{4C322002-32CC-4B2A-B665-D1A896DB0278}" destId="{C315F3AC-F1CB-44C6-A237-169E1419B03F}" srcOrd="0" destOrd="0" presId="urn:microsoft.com/office/officeart/2018/2/layout/IconLabelList"/>
    <dgm:cxn modelId="{F31808E1-AB8C-411F-96A4-00BDD8F7F746}" type="presParOf" srcId="{4C322002-32CC-4B2A-B665-D1A896DB0278}" destId="{0F8C3A0E-BC47-490B-9392-840EA86A8740}" srcOrd="1" destOrd="0" presId="urn:microsoft.com/office/officeart/2018/2/layout/IconLabelList"/>
    <dgm:cxn modelId="{D9C802FF-5CF8-4630-9DED-3CB02DBEDCCA}" type="presParOf" srcId="{4C322002-32CC-4B2A-B665-D1A896DB0278}" destId="{E3813186-BC33-4B1E-9C87-A4E7802C647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5484DC-DC2B-44EC-8370-2E1148FD76B2}" type="doc">
      <dgm:prSet loTypeId="urn:microsoft.com/office/officeart/2005/8/layout/chart3" loCatId="cycle" qsTypeId="urn:microsoft.com/office/officeart/2005/8/quickstyle/simple1" qsCatId="simple" csTypeId="urn:microsoft.com/office/officeart/2005/8/colors/accent1_2" csCatId="accent1" phldr="1"/>
      <dgm:spPr/>
      <dgm:t>
        <a:bodyPr/>
        <a:lstStyle/>
        <a:p>
          <a:endParaRPr lang="en-US"/>
        </a:p>
      </dgm:t>
    </dgm:pt>
    <dgm:pt modelId="{9E234217-6AFC-4235-A940-C59C8847F8F7}">
      <dgm:prSet/>
      <dgm:spPr/>
      <dgm:t>
        <a:bodyPr/>
        <a:lstStyle/>
        <a:p>
          <a:r>
            <a:rPr lang="en-IN" b="1"/>
            <a:t>Professional:</a:t>
          </a:r>
          <a:r>
            <a:rPr lang="en-IN"/>
            <a:t> Conferences, industry groups, LinkedIn</a:t>
          </a:r>
          <a:endParaRPr lang="en-US"/>
        </a:p>
      </dgm:t>
    </dgm:pt>
    <dgm:pt modelId="{3934DA29-90E1-4A93-A28F-30D42C1A4A59}" type="parTrans" cxnId="{0B30BA36-6B2F-4D4C-9CCD-F080F3777030}">
      <dgm:prSet/>
      <dgm:spPr/>
      <dgm:t>
        <a:bodyPr/>
        <a:lstStyle/>
        <a:p>
          <a:endParaRPr lang="en-US"/>
        </a:p>
      </dgm:t>
    </dgm:pt>
    <dgm:pt modelId="{F25C2A77-E7DB-4647-9031-A082C7CADA46}" type="sibTrans" cxnId="{0B30BA36-6B2F-4D4C-9CCD-F080F3777030}">
      <dgm:prSet/>
      <dgm:spPr/>
      <dgm:t>
        <a:bodyPr/>
        <a:lstStyle/>
        <a:p>
          <a:endParaRPr lang="en-US"/>
        </a:p>
      </dgm:t>
    </dgm:pt>
    <dgm:pt modelId="{38FF64A4-1CAC-437F-986D-F850A859D32E}">
      <dgm:prSet/>
      <dgm:spPr/>
      <dgm:t>
        <a:bodyPr/>
        <a:lstStyle/>
        <a:p>
          <a:r>
            <a:rPr lang="en-US" b="1" dirty="0"/>
            <a:t>Tip:</a:t>
          </a:r>
          <a:r>
            <a:rPr lang="en-US" dirty="0"/>
            <a:t> Cultivate diverse networks across all types</a:t>
          </a:r>
        </a:p>
      </dgm:t>
    </dgm:pt>
    <dgm:pt modelId="{E14067EE-C41D-4DC3-BB92-65FF3AB4FB22}" type="parTrans" cxnId="{734832B1-FEDA-4A89-9A49-B8D954233FBB}">
      <dgm:prSet/>
      <dgm:spPr/>
      <dgm:t>
        <a:bodyPr/>
        <a:lstStyle/>
        <a:p>
          <a:endParaRPr lang="en-US"/>
        </a:p>
      </dgm:t>
    </dgm:pt>
    <dgm:pt modelId="{E1F1FE6F-1741-4390-97F4-2C154C8A274E}" type="sibTrans" cxnId="{734832B1-FEDA-4A89-9A49-B8D954233FBB}">
      <dgm:prSet/>
      <dgm:spPr/>
      <dgm:t>
        <a:bodyPr/>
        <a:lstStyle/>
        <a:p>
          <a:endParaRPr lang="en-US"/>
        </a:p>
      </dgm:t>
    </dgm:pt>
    <dgm:pt modelId="{13745A2A-C56B-4F04-968E-FC438C0DCB1A}">
      <dgm:prSet/>
      <dgm:spPr/>
      <dgm:t>
        <a:bodyPr/>
        <a:lstStyle/>
        <a:p>
          <a:r>
            <a:rPr lang="en-US" b="1"/>
            <a:t>Strategic:</a:t>
          </a:r>
          <a:r>
            <a:rPr lang="en-US"/>
            <a:t> Mentors, coaches, sponsors, key collaborators</a:t>
          </a:r>
        </a:p>
      </dgm:t>
    </dgm:pt>
    <dgm:pt modelId="{743B2EE8-FB9F-4B73-B6CC-348FEFD04813}" type="parTrans" cxnId="{4B902F55-1DDF-4BBC-85C8-DB69BFC3A63F}">
      <dgm:prSet/>
      <dgm:spPr/>
      <dgm:t>
        <a:bodyPr/>
        <a:lstStyle/>
        <a:p>
          <a:endParaRPr lang="en-US"/>
        </a:p>
      </dgm:t>
    </dgm:pt>
    <dgm:pt modelId="{27EAEE91-368B-44BE-B90B-0C1D7AD51FB2}" type="sibTrans" cxnId="{4B902F55-1DDF-4BBC-85C8-DB69BFC3A63F}">
      <dgm:prSet/>
      <dgm:spPr/>
      <dgm:t>
        <a:bodyPr/>
        <a:lstStyle/>
        <a:p>
          <a:endParaRPr lang="en-US"/>
        </a:p>
      </dgm:t>
    </dgm:pt>
    <dgm:pt modelId="{5333DA7D-9724-4925-924B-8136213BC8EB}">
      <dgm:prSet/>
      <dgm:spPr/>
      <dgm:t>
        <a:bodyPr/>
        <a:lstStyle/>
        <a:p>
          <a:r>
            <a:rPr lang="en-IN" b="1" dirty="0"/>
            <a:t>Social:</a:t>
          </a:r>
          <a:r>
            <a:rPr lang="en-IN" dirty="0"/>
            <a:t> Friends, family, acquaintances</a:t>
          </a:r>
          <a:endParaRPr lang="en-US" dirty="0"/>
        </a:p>
      </dgm:t>
    </dgm:pt>
    <dgm:pt modelId="{F762DBAC-3103-4157-B408-5CEFEEE87A29}" type="parTrans" cxnId="{4AADBE25-55D7-43C6-8FBC-EA45C87DF71A}">
      <dgm:prSet/>
      <dgm:spPr/>
      <dgm:t>
        <a:bodyPr/>
        <a:lstStyle/>
        <a:p>
          <a:endParaRPr lang="en-US"/>
        </a:p>
      </dgm:t>
    </dgm:pt>
    <dgm:pt modelId="{B5ACCF5F-12B0-4213-A28F-B20AD9C165DC}" type="sibTrans" cxnId="{4AADBE25-55D7-43C6-8FBC-EA45C87DF71A}">
      <dgm:prSet/>
      <dgm:spPr/>
      <dgm:t>
        <a:bodyPr/>
        <a:lstStyle/>
        <a:p>
          <a:endParaRPr lang="en-US"/>
        </a:p>
      </dgm:t>
    </dgm:pt>
    <dgm:pt modelId="{CAC19D20-D761-49A2-8544-C8D2DF00F838}" type="pres">
      <dgm:prSet presAssocID="{CF5484DC-DC2B-44EC-8370-2E1148FD76B2}" presName="compositeShape" presStyleCnt="0">
        <dgm:presLayoutVars>
          <dgm:chMax val="7"/>
          <dgm:dir/>
          <dgm:resizeHandles val="exact"/>
        </dgm:presLayoutVars>
      </dgm:prSet>
      <dgm:spPr/>
    </dgm:pt>
    <dgm:pt modelId="{37B5A9C4-6955-4D43-B81F-B7606BBD0760}" type="pres">
      <dgm:prSet presAssocID="{CF5484DC-DC2B-44EC-8370-2E1148FD76B2}" presName="wedge1" presStyleLbl="node1" presStyleIdx="0" presStyleCnt="4"/>
      <dgm:spPr/>
    </dgm:pt>
    <dgm:pt modelId="{C58783FA-FB25-4548-8037-F75D09EEF3E8}" type="pres">
      <dgm:prSet presAssocID="{CF5484DC-DC2B-44EC-8370-2E1148FD76B2}" presName="wedge1Tx" presStyleLbl="node1" presStyleIdx="0" presStyleCnt="4">
        <dgm:presLayoutVars>
          <dgm:chMax val="0"/>
          <dgm:chPref val="0"/>
          <dgm:bulletEnabled val="1"/>
        </dgm:presLayoutVars>
      </dgm:prSet>
      <dgm:spPr/>
    </dgm:pt>
    <dgm:pt modelId="{6D590AB7-6304-4D3E-B452-2108CAE82CF1}" type="pres">
      <dgm:prSet presAssocID="{CF5484DC-DC2B-44EC-8370-2E1148FD76B2}" presName="wedge2" presStyleLbl="node1" presStyleIdx="1" presStyleCnt="4"/>
      <dgm:spPr/>
    </dgm:pt>
    <dgm:pt modelId="{055CED9B-CDB6-4EFC-85F6-530C9D933AD3}" type="pres">
      <dgm:prSet presAssocID="{CF5484DC-DC2B-44EC-8370-2E1148FD76B2}" presName="wedge2Tx" presStyleLbl="node1" presStyleIdx="1" presStyleCnt="4">
        <dgm:presLayoutVars>
          <dgm:chMax val="0"/>
          <dgm:chPref val="0"/>
          <dgm:bulletEnabled val="1"/>
        </dgm:presLayoutVars>
      </dgm:prSet>
      <dgm:spPr/>
    </dgm:pt>
    <dgm:pt modelId="{FA1406D2-D87A-47A7-8162-DC9FD93942F6}" type="pres">
      <dgm:prSet presAssocID="{CF5484DC-DC2B-44EC-8370-2E1148FD76B2}" presName="wedge3" presStyleLbl="node1" presStyleIdx="2" presStyleCnt="4"/>
      <dgm:spPr/>
    </dgm:pt>
    <dgm:pt modelId="{5C8B367B-89E5-470F-AB18-E28C82143214}" type="pres">
      <dgm:prSet presAssocID="{CF5484DC-DC2B-44EC-8370-2E1148FD76B2}" presName="wedge3Tx" presStyleLbl="node1" presStyleIdx="2" presStyleCnt="4">
        <dgm:presLayoutVars>
          <dgm:chMax val="0"/>
          <dgm:chPref val="0"/>
          <dgm:bulletEnabled val="1"/>
        </dgm:presLayoutVars>
      </dgm:prSet>
      <dgm:spPr/>
    </dgm:pt>
    <dgm:pt modelId="{CF349939-0D1B-4D9A-A861-EAA8DC2AB0DF}" type="pres">
      <dgm:prSet presAssocID="{CF5484DC-DC2B-44EC-8370-2E1148FD76B2}" presName="wedge4" presStyleLbl="node1" presStyleIdx="3" presStyleCnt="4"/>
      <dgm:spPr/>
    </dgm:pt>
    <dgm:pt modelId="{7F767284-5668-4E3A-91FE-E1EFFC236CBC}" type="pres">
      <dgm:prSet presAssocID="{CF5484DC-DC2B-44EC-8370-2E1148FD76B2}" presName="wedge4Tx" presStyleLbl="node1" presStyleIdx="3" presStyleCnt="4">
        <dgm:presLayoutVars>
          <dgm:chMax val="0"/>
          <dgm:chPref val="0"/>
          <dgm:bulletEnabled val="1"/>
        </dgm:presLayoutVars>
      </dgm:prSet>
      <dgm:spPr/>
    </dgm:pt>
  </dgm:ptLst>
  <dgm:cxnLst>
    <dgm:cxn modelId="{2F2F2405-EE99-426C-A933-0B07C2973D03}" type="presOf" srcId="{CF5484DC-DC2B-44EC-8370-2E1148FD76B2}" destId="{CAC19D20-D761-49A2-8544-C8D2DF00F838}" srcOrd="0" destOrd="0" presId="urn:microsoft.com/office/officeart/2005/8/layout/chart3"/>
    <dgm:cxn modelId="{9B609313-F5ED-49AE-86BB-D0213E5B7522}" type="presOf" srcId="{9E234217-6AFC-4235-A940-C59C8847F8F7}" destId="{C58783FA-FB25-4548-8037-F75D09EEF3E8}" srcOrd="1" destOrd="0" presId="urn:microsoft.com/office/officeart/2005/8/layout/chart3"/>
    <dgm:cxn modelId="{4AADBE25-55D7-43C6-8FBC-EA45C87DF71A}" srcId="{CF5484DC-DC2B-44EC-8370-2E1148FD76B2}" destId="{5333DA7D-9724-4925-924B-8136213BC8EB}" srcOrd="3" destOrd="0" parTransId="{F762DBAC-3103-4157-B408-5CEFEEE87A29}" sibTransId="{B5ACCF5F-12B0-4213-A28F-B20AD9C165DC}"/>
    <dgm:cxn modelId="{0B30BA36-6B2F-4D4C-9CCD-F080F3777030}" srcId="{CF5484DC-DC2B-44EC-8370-2E1148FD76B2}" destId="{9E234217-6AFC-4235-A940-C59C8847F8F7}" srcOrd="0" destOrd="0" parTransId="{3934DA29-90E1-4A93-A28F-30D42C1A4A59}" sibTransId="{F25C2A77-E7DB-4647-9031-A082C7CADA46}"/>
    <dgm:cxn modelId="{69A1813E-F483-4A65-B25E-DD60503D4290}" type="presOf" srcId="{38FF64A4-1CAC-437F-986D-F850A859D32E}" destId="{6D590AB7-6304-4D3E-B452-2108CAE82CF1}" srcOrd="0" destOrd="0" presId="urn:microsoft.com/office/officeart/2005/8/layout/chart3"/>
    <dgm:cxn modelId="{F28C1162-3CCB-47EF-B8D7-D029426FB871}" type="presOf" srcId="{9E234217-6AFC-4235-A940-C59C8847F8F7}" destId="{37B5A9C4-6955-4D43-B81F-B7606BBD0760}" srcOrd="0" destOrd="0" presId="urn:microsoft.com/office/officeart/2005/8/layout/chart3"/>
    <dgm:cxn modelId="{B7FD4665-F921-4D35-B2AE-DC5F61E4EC4C}" type="presOf" srcId="{13745A2A-C56B-4F04-968E-FC438C0DCB1A}" destId="{5C8B367B-89E5-470F-AB18-E28C82143214}" srcOrd="1" destOrd="0" presId="urn:microsoft.com/office/officeart/2005/8/layout/chart3"/>
    <dgm:cxn modelId="{2A647854-8652-41F8-8796-0FB24743C5AF}" type="presOf" srcId="{38FF64A4-1CAC-437F-986D-F850A859D32E}" destId="{055CED9B-CDB6-4EFC-85F6-530C9D933AD3}" srcOrd="1" destOrd="0" presId="urn:microsoft.com/office/officeart/2005/8/layout/chart3"/>
    <dgm:cxn modelId="{4B902F55-1DDF-4BBC-85C8-DB69BFC3A63F}" srcId="{CF5484DC-DC2B-44EC-8370-2E1148FD76B2}" destId="{13745A2A-C56B-4F04-968E-FC438C0DCB1A}" srcOrd="2" destOrd="0" parTransId="{743B2EE8-FB9F-4B73-B6CC-348FEFD04813}" sibTransId="{27EAEE91-368B-44BE-B90B-0C1D7AD51FB2}"/>
    <dgm:cxn modelId="{089DED98-B8EE-4D5B-A108-A82AFD14CA50}" type="presOf" srcId="{13745A2A-C56B-4F04-968E-FC438C0DCB1A}" destId="{FA1406D2-D87A-47A7-8162-DC9FD93942F6}" srcOrd="0" destOrd="0" presId="urn:microsoft.com/office/officeart/2005/8/layout/chart3"/>
    <dgm:cxn modelId="{EB78E79F-5A9F-47CE-8C0C-112AE7E3771E}" type="presOf" srcId="{5333DA7D-9724-4925-924B-8136213BC8EB}" destId="{CF349939-0D1B-4D9A-A861-EAA8DC2AB0DF}" srcOrd="0" destOrd="0" presId="urn:microsoft.com/office/officeart/2005/8/layout/chart3"/>
    <dgm:cxn modelId="{734832B1-FEDA-4A89-9A49-B8D954233FBB}" srcId="{CF5484DC-DC2B-44EC-8370-2E1148FD76B2}" destId="{38FF64A4-1CAC-437F-986D-F850A859D32E}" srcOrd="1" destOrd="0" parTransId="{E14067EE-C41D-4DC3-BB92-65FF3AB4FB22}" sibTransId="{E1F1FE6F-1741-4390-97F4-2C154C8A274E}"/>
    <dgm:cxn modelId="{EB32EDB3-885A-4242-A5DF-845ECA92A79C}" type="presOf" srcId="{5333DA7D-9724-4925-924B-8136213BC8EB}" destId="{7F767284-5668-4E3A-91FE-E1EFFC236CBC}" srcOrd="1" destOrd="0" presId="urn:microsoft.com/office/officeart/2005/8/layout/chart3"/>
    <dgm:cxn modelId="{93E24A45-3BF4-4D02-BBFF-176F2EE63CF9}" type="presParOf" srcId="{CAC19D20-D761-49A2-8544-C8D2DF00F838}" destId="{37B5A9C4-6955-4D43-B81F-B7606BBD0760}" srcOrd="0" destOrd="0" presId="urn:microsoft.com/office/officeart/2005/8/layout/chart3"/>
    <dgm:cxn modelId="{A7C732BD-8787-4F13-BF41-2F9ABD6B80A1}" type="presParOf" srcId="{CAC19D20-D761-49A2-8544-C8D2DF00F838}" destId="{C58783FA-FB25-4548-8037-F75D09EEF3E8}" srcOrd="1" destOrd="0" presId="urn:microsoft.com/office/officeart/2005/8/layout/chart3"/>
    <dgm:cxn modelId="{00B0DB11-432C-4F99-AB35-1A5088F33010}" type="presParOf" srcId="{CAC19D20-D761-49A2-8544-C8D2DF00F838}" destId="{6D590AB7-6304-4D3E-B452-2108CAE82CF1}" srcOrd="2" destOrd="0" presId="urn:microsoft.com/office/officeart/2005/8/layout/chart3"/>
    <dgm:cxn modelId="{9310E977-3992-4FE9-9F81-3BE2D9774FE2}" type="presParOf" srcId="{CAC19D20-D761-49A2-8544-C8D2DF00F838}" destId="{055CED9B-CDB6-4EFC-85F6-530C9D933AD3}" srcOrd="3" destOrd="0" presId="urn:microsoft.com/office/officeart/2005/8/layout/chart3"/>
    <dgm:cxn modelId="{0FA3ABB1-A736-44B4-98C3-BF8D3E054796}" type="presParOf" srcId="{CAC19D20-D761-49A2-8544-C8D2DF00F838}" destId="{FA1406D2-D87A-47A7-8162-DC9FD93942F6}" srcOrd="4" destOrd="0" presId="urn:microsoft.com/office/officeart/2005/8/layout/chart3"/>
    <dgm:cxn modelId="{343191CB-008E-4332-AE7D-4F13CF2793F5}" type="presParOf" srcId="{CAC19D20-D761-49A2-8544-C8D2DF00F838}" destId="{5C8B367B-89E5-470F-AB18-E28C82143214}" srcOrd="5" destOrd="0" presId="urn:microsoft.com/office/officeart/2005/8/layout/chart3"/>
    <dgm:cxn modelId="{8327ED3A-D1D2-40A4-9B3A-A5AB4B856CF6}" type="presParOf" srcId="{CAC19D20-D761-49A2-8544-C8D2DF00F838}" destId="{CF349939-0D1B-4D9A-A861-EAA8DC2AB0DF}" srcOrd="6" destOrd="0" presId="urn:microsoft.com/office/officeart/2005/8/layout/chart3"/>
    <dgm:cxn modelId="{1E9EB29F-0B71-4F6E-B76A-578EC6C09EE0}" type="presParOf" srcId="{CAC19D20-D761-49A2-8544-C8D2DF00F838}" destId="{7F767284-5668-4E3A-91FE-E1EFFC236CBC}" srcOrd="7"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AC3CA6-B07B-4D3E-872F-01B7E52E32E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94DC542-8C7E-4E43-8FC8-47798AC273A8}">
      <dgm:prSet/>
      <dgm:spPr/>
      <dgm:t>
        <a:bodyPr/>
        <a:lstStyle/>
        <a:p>
          <a:r>
            <a:rPr lang="en-US"/>
            <a:t>Be </a:t>
          </a:r>
          <a:r>
            <a:rPr lang="en-US" b="1"/>
            <a:t>genuine and curious</a:t>
          </a:r>
          <a:r>
            <a:rPr lang="en-US"/>
            <a:t> about others</a:t>
          </a:r>
        </a:p>
      </dgm:t>
    </dgm:pt>
    <dgm:pt modelId="{84BC65D9-2451-4017-90C5-CD342BBDAAA6}" type="parTrans" cxnId="{6FFEAC11-4D34-4488-9433-64A2C78AF40C}">
      <dgm:prSet/>
      <dgm:spPr/>
      <dgm:t>
        <a:bodyPr/>
        <a:lstStyle/>
        <a:p>
          <a:endParaRPr lang="en-US"/>
        </a:p>
      </dgm:t>
    </dgm:pt>
    <dgm:pt modelId="{6BE0A553-8A22-4B34-963E-E1A189EC6284}" type="sibTrans" cxnId="{6FFEAC11-4D34-4488-9433-64A2C78AF40C}">
      <dgm:prSet/>
      <dgm:spPr/>
      <dgm:t>
        <a:bodyPr/>
        <a:lstStyle/>
        <a:p>
          <a:endParaRPr lang="en-US"/>
        </a:p>
      </dgm:t>
    </dgm:pt>
    <dgm:pt modelId="{C062EFDE-4525-4179-9279-A048148864F0}">
      <dgm:prSet/>
      <dgm:spPr/>
      <dgm:t>
        <a:bodyPr/>
        <a:lstStyle/>
        <a:p>
          <a:r>
            <a:rPr lang="en-US"/>
            <a:t>Focus on </a:t>
          </a:r>
          <a:r>
            <a:rPr lang="en-US" b="1"/>
            <a:t>listening and learning</a:t>
          </a:r>
          <a:endParaRPr lang="en-US"/>
        </a:p>
      </dgm:t>
    </dgm:pt>
    <dgm:pt modelId="{77EBD882-426D-4E11-8330-4B3FCDCC78AB}" type="parTrans" cxnId="{2E45BB8D-5E08-4F0D-9F07-77D0F154B7D7}">
      <dgm:prSet/>
      <dgm:spPr/>
      <dgm:t>
        <a:bodyPr/>
        <a:lstStyle/>
        <a:p>
          <a:endParaRPr lang="en-US"/>
        </a:p>
      </dgm:t>
    </dgm:pt>
    <dgm:pt modelId="{8CDDFA4D-8881-46E3-96B1-2E3C7A464DD4}" type="sibTrans" cxnId="{2E45BB8D-5E08-4F0D-9F07-77D0F154B7D7}">
      <dgm:prSet/>
      <dgm:spPr/>
      <dgm:t>
        <a:bodyPr/>
        <a:lstStyle/>
        <a:p>
          <a:endParaRPr lang="en-US"/>
        </a:p>
      </dgm:t>
    </dgm:pt>
    <dgm:pt modelId="{43F53828-4821-4C6C-AE31-171412032A09}">
      <dgm:prSet/>
      <dgm:spPr/>
      <dgm:t>
        <a:bodyPr/>
        <a:lstStyle/>
        <a:p>
          <a:r>
            <a:rPr lang="en-US"/>
            <a:t>Avoid transactional behavior – relationships grow over time</a:t>
          </a:r>
        </a:p>
      </dgm:t>
    </dgm:pt>
    <dgm:pt modelId="{497DB7DD-5AB8-481C-8582-92D81909C7B4}" type="parTrans" cxnId="{FEA1A32D-9E8E-4CC0-B5D4-AE166ECBA438}">
      <dgm:prSet/>
      <dgm:spPr/>
      <dgm:t>
        <a:bodyPr/>
        <a:lstStyle/>
        <a:p>
          <a:endParaRPr lang="en-US"/>
        </a:p>
      </dgm:t>
    </dgm:pt>
    <dgm:pt modelId="{11EA7FE7-E0E6-4CE9-A3BC-1DA121C81741}" type="sibTrans" cxnId="{FEA1A32D-9E8E-4CC0-B5D4-AE166ECBA438}">
      <dgm:prSet/>
      <dgm:spPr/>
      <dgm:t>
        <a:bodyPr/>
        <a:lstStyle/>
        <a:p>
          <a:endParaRPr lang="en-US"/>
        </a:p>
      </dgm:t>
    </dgm:pt>
    <dgm:pt modelId="{2DC4BA0E-8EDF-4FEB-8C08-8AD94E51E314}">
      <dgm:prSet/>
      <dgm:spPr/>
      <dgm:t>
        <a:bodyPr/>
        <a:lstStyle/>
        <a:p>
          <a:r>
            <a:rPr lang="en-US"/>
            <a:t>Ask yourself: </a:t>
          </a:r>
          <a:r>
            <a:rPr lang="en-US" i="1"/>
            <a:t>How can I add value?</a:t>
          </a:r>
          <a:endParaRPr lang="en-US"/>
        </a:p>
      </dgm:t>
    </dgm:pt>
    <dgm:pt modelId="{7892C852-E0E9-4C53-91AB-397CD5CA6EC4}" type="parTrans" cxnId="{69D07E4D-AC40-4CCA-90C8-9FEB042241D3}">
      <dgm:prSet/>
      <dgm:spPr/>
      <dgm:t>
        <a:bodyPr/>
        <a:lstStyle/>
        <a:p>
          <a:endParaRPr lang="en-US"/>
        </a:p>
      </dgm:t>
    </dgm:pt>
    <dgm:pt modelId="{0693DBC3-016B-4A31-93E1-A6DBB92CF71A}" type="sibTrans" cxnId="{69D07E4D-AC40-4CCA-90C8-9FEB042241D3}">
      <dgm:prSet/>
      <dgm:spPr/>
      <dgm:t>
        <a:bodyPr/>
        <a:lstStyle/>
        <a:p>
          <a:endParaRPr lang="en-US"/>
        </a:p>
      </dgm:t>
    </dgm:pt>
    <dgm:pt modelId="{D4B8931A-79F0-4D8E-B8C6-A27888B3A2C7}" type="pres">
      <dgm:prSet presAssocID="{FDAC3CA6-B07B-4D3E-872F-01B7E52E32ED}" presName="linear" presStyleCnt="0">
        <dgm:presLayoutVars>
          <dgm:animLvl val="lvl"/>
          <dgm:resizeHandles val="exact"/>
        </dgm:presLayoutVars>
      </dgm:prSet>
      <dgm:spPr/>
    </dgm:pt>
    <dgm:pt modelId="{C4C2FDEF-D60F-4255-95F0-B46DA2933D3F}" type="pres">
      <dgm:prSet presAssocID="{294DC542-8C7E-4E43-8FC8-47798AC273A8}" presName="parentText" presStyleLbl="node1" presStyleIdx="0" presStyleCnt="4">
        <dgm:presLayoutVars>
          <dgm:chMax val="0"/>
          <dgm:bulletEnabled val="1"/>
        </dgm:presLayoutVars>
      </dgm:prSet>
      <dgm:spPr/>
    </dgm:pt>
    <dgm:pt modelId="{1916B23E-EB39-442C-BE68-688838218933}" type="pres">
      <dgm:prSet presAssocID="{6BE0A553-8A22-4B34-963E-E1A189EC6284}" presName="spacer" presStyleCnt="0"/>
      <dgm:spPr/>
    </dgm:pt>
    <dgm:pt modelId="{29AA55A6-1FAE-4C4B-9EB7-EB9D214799F1}" type="pres">
      <dgm:prSet presAssocID="{C062EFDE-4525-4179-9279-A048148864F0}" presName="parentText" presStyleLbl="node1" presStyleIdx="1" presStyleCnt="4">
        <dgm:presLayoutVars>
          <dgm:chMax val="0"/>
          <dgm:bulletEnabled val="1"/>
        </dgm:presLayoutVars>
      </dgm:prSet>
      <dgm:spPr/>
    </dgm:pt>
    <dgm:pt modelId="{93F2F9F6-AA78-46DE-96EA-AD8A60CB4DA9}" type="pres">
      <dgm:prSet presAssocID="{8CDDFA4D-8881-46E3-96B1-2E3C7A464DD4}" presName="spacer" presStyleCnt="0"/>
      <dgm:spPr/>
    </dgm:pt>
    <dgm:pt modelId="{CCD661FD-670C-4B0D-84A9-2ABF38C6AC49}" type="pres">
      <dgm:prSet presAssocID="{43F53828-4821-4C6C-AE31-171412032A09}" presName="parentText" presStyleLbl="node1" presStyleIdx="2" presStyleCnt="4">
        <dgm:presLayoutVars>
          <dgm:chMax val="0"/>
          <dgm:bulletEnabled val="1"/>
        </dgm:presLayoutVars>
      </dgm:prSet>
      <dgm:spPr/>
    </dgm:pt>
    <dgm:pt modelId="{D902EC11-6FEA-4889-BCB7-1B39600E8600}" type="pres">
      <dgm:prSet presAssocID="{11EA7FE7-E0E6-4CE9-A3BC-1DA121C81741}" presName="spacer" presStyleCnt="0"/>
      <dgm:spPr/>
    </dgm:pt>
    <dgm:pt modelId="{E2E2E4A0-E1E9-46FF-A38A-8DCE379951A5}" type="pres">
      <dgm:prSet presAssocID="{2DC4BA0E-8EDF-4FEB-8C08-8AD94E51E314}" presName="parentText" presStyleLbl="node1" presStyleIdx="3" presStyleCnt="4">
        <dgm:presLayoutVars>
          <dgm:chMax val="0"/>
          <dgm:bulletEnabled val="1"/>
        </dgm:presLayoutVars>
      </dgm:prSet>
      <dgm:spPr/>
    </dgm:pt>
  </dgm:ptLst>
  <dgm:cxnLst>
    <dgm:cxn modelId="{6FFEAC11-4D34-4488-9433-64A2C78AF40C}" srcId="{FDAC3CA6-B07B-4D3E-872F-01B7E52E32ED}" destId="{294DC542-8C7E-4E43-8FC8-47798AC273A8}" srcOrd="0" destOrd="0" parTransId="{84BC65D9-2451-4017-90C5-CD342BBDAAA6}" sibTransId="{6BE0A553-8A22-4B34-963E-E1A189EC6284}"/>
    <dgm:cxn modelId="{FEA1A32D-9E8E-4CC0-B5D4-AE166ECBA438}" srcId="{FDAC3CA6-B07B-4D3E-872F-01B7E52E32ED}" destId="{43F53828-4821-4C6C-AE31-171412032A09}" srcOrd="2" destOrd="0" parTransId="{497DB7DD-5AB8-481C-8582-92D81909C7B4}" sibTransId="{11EA7FE7-E0E6-4CE9-A3BC-1DA121C81741}"/>
    <dgm:cxn modelId="{A5615B4A-9B0C-4A9A-B5DD-895FD1E8870C}" type="presOf" srcId="{FDAC3CA6-B07B-4D3E-872F-01B7E52E32ED}" destId="{D4B8931A-79F0-4D8E-B8C6-A27888B3A2C7}" srcOrd="0" destOrd="0" presId="urn:microsoft.com/office/officeart/2005/8/layout/vList2"/>
    <dgm:cxn modelId="{3FD2D86A-0212-4B30-A4AC-73CACD2E8BBE}" type="presOf" srcId="{2DC4BA0E-8EDF-4FEB-8C08-8AD94E51E314}" destId="{E2E2E4A0-E1E9-46FF-A38A-8DCE379951A5}" srcOrd="0" destOrd="0" presId="urn:microsoft.com/office/officeart/2005/8/layout/vList2"/>
    <dgm:cxn modelId="{69D07E4D-AC40-4CCA-90C8-9FEB042241D3}" srcId="{FDAC3CA6-B07B-4D3E-872F-01B7E52E32ED}" destId="{2DC4BA0E-8EDF-4FEB-8C08-8AD94E51E314}" srcOrd="3" destOrd="0" parTransId="{7892C852-E0E9-4C53-91AB-397CD5CA6EC4}" sibTransId="{0693DBC3-016B-4A31-93E1-A6DBB92CF71A}"/>
    <dgm:cxn modelId="{DC017F73-6705-4ECE-B9F9-5BE58B14F619}" type="presOf" srcId="{43F53828-4821-4C6C-AE31-171412032A09}" destId="{CCD661FD-670C-4B0D-84A9-2ABF38C6AC49}" srcOrd="0" destOrd="0" presId="urn:microsoft.com/office/officeart/2005/8/layout/vList2"/>
    <dgm:cxn modelId="{2E45BB8D-5E08-4F0D-9F07-77D0F154B7D7}" srcId="{FDAC3CA6-B07B-4D3E-872F-01B7E52E32ED}" destId="{C062EFDE-4525-4179-9279-A048148864F0}" srcOrd="1" destOrd="0" parTransId="{77EBD882-426D-4E11-8330-4B3FCDCC78AB}" sibTransId="{8CDDFA4D-8881-46E3-96B1-2E3C7A464DD4}"/>
    <dgm:cxn modelId="{511FF5B7-2FF3-4FC1-8D43-E16B125106A4}" type="presOf" srcId="{C062EFDE-4525-4179-9279-A048148864F0}" destId="{29AA55A6-1FAE-4C4B-9EB7-EB9D214799F1}" srcOrd="0" destOrd="0" presId="urn:microsoft.com/office/officeart/2005/8/layout/vList2"/>
    <dgm:cxn modelId="{14CAD7C1-11FB-4E9D-AEDF-9719F93747A9}" type="presOf" srcId="{294DC542-8C7E-4E43-8FC8-47798AC273A8}" destId="{C4C2FDEF-D60F-4255-95F0-B46DA2933D3F}" srcOrd="0" destOrd="0" presId="urn:microsoft.com/office/officeart/2005/8/layout/vList2"/>
    <dgm:cxn modelId="{CC60ABBC-161D-43B0-82D5-B9BAE1BDC051}" type="presParOf" srcId="{D4B8931A-79F0-4D8E-B8C6-A27888B3A2C7}" destId="{C4C2FDEF-D60F-4255-95F0-B46DA2933D3F}" srcOrd="0" destOrd="0" presId="urn:microsoft.com/office/officeart/2005/8/layout/vList2"/>
    <dgm:cxn modelId="{4A9E43F6-BF2F-4DA3-ACC4-F30762EC8D63}" type="presParOf" srcId="{D4B8931A-79F0-4D8E-B8C6-A27888B3A2C7}" destId="{1916B23E-EB39-442C-BE68-688838218933}" srcOrd="1" destOrd="0" presId="urn:microsoft.com/office/officeart/2005/8/layout/vList2"/>
    <dgm:cxn modelId="{23CE5C8E-8BE6-4542-A043-3499F50E8C30}" type="presParOf" srcId="{D4B8931A-79F0-4D8E-B8C6-A27888B3A2C7}" destId="{29AA55A6-1FAE-4C4B-9EB7-EB9D214799F1}" srcOrd="2" destOrd="0" presId="urn:microsoft.com/office/officeart/2005/8/layout/vList2"/>
    <dgm:cxn modelId="{11CBC81C-8DDD-48DE-BCF6-1465FBED68A9}" type="presParOf" srcId="{D4B8931A-79F0-4D8E-B8C6-A27888B3A2C7}" destId="{93F2F9F6-AA78-46DE-96EA-AD8A60CB4DA9}" srcOrd="3" destOrd="0" presId="urn:microsoft.com/office/officeart/2005/8/layout/vList2"/>
    <dgm:cxn modelId="{50CE0D89-493B-4E07-B4AC-8E1B71CB2988}" type="presParOf" srcId="{D4B8931A-79F0-4D8E-B8C6-A27888B3A2C7}" destId="{CCD661FD-670C-4B0D-84A9-2ABF38C6AC49}" srcOrd="4" destOrd="0" presId="urn:microsoft.com/office/officeart/2005/8/layout/vList2"/>
    <dgm:cxn modelId="{F7F36161-1627-4019-8172-5605384C2C70}" type="presParOf" srcId="{D4B8931A-79F0-4D8E-B8C6-A27888B3A2C7}" destId="{D902EC11-6FEA-4889-BCB7-1B39600E8600}" srcOrd="5" destOrd="0" presId="urn:microsoft.com/office/officeart/2005/8/layout/vList2"/>
    <dgm:cxn modelId="{3F66EB25-02BC-414A-A339-4D61EF1AB4F3}" type="presParOf" srcId="{D4B8931A-79F0-4D8E-B8C6-A27888B3A2C7}" destId="{E2E2E4A0-E1E9-46FF-A38A-8DCE379951A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D1EFC9-D970-4C74-88ED-3086836481B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6162278-44AE-40AB-845F-BDD3C0836FC3}">
      <dgm:prSet/>
      <dgm:spPr/>
      <dgm:t>
        <a:bodyPr/>
        <a:lstStyle/>
        <a:p>
          <a:pPr>
            <a:lnSpc>
              <a:spcPct val="100000"/>
            </a:lnSpc>
          </a:pPr>
          <a:r>
            <a:rPr lang="en-US"/>
            <a:t>You only get 7 seconds to make a first impression.</a:t>
          </a:r>
        </a:p>
      </dgm:t>
    </dgm:pt>
    <dgm:pt modelId="{6075246D-71F3-4B6B-B764-5AAD7B0FDB5A}" type="parTrans" cxnId="{4AA7FF7A-E024-4E9C-B8C8-1807B89F3FAE}">
      <dgm:prSet/>
      <dgm:spPr/>
      <dgm:t>
        <a:bodyPr/>
        <a:lstStyle/>
        <a:p>
          <a:endParaRPr lang="en-US"/>
        </a:p>
      </dgm:t>
    </dgm:pt>
    <dgm:pt modelId="{40E218A3-3160-4CDD-9DD4-495FE13B7F3F}" type="sibTrans" cxnId="{4AA7FF7A-E024-4E9C-B8C8-1807B89F3FAE}">
      <dgm:prSet/>
      <dgm:spPr/>
      <dgm:t>
        <a:bodyPr/>
        <a:lstStyle/>
        <a:p>
          <a:endParaRPr lang="en-US"/>
        </a:p>
      </dgm:t>
    </dgm:pt>
    <dgm:pt modelId="{788E3266-E054-440C-A8D8-E492465FE167}">
      <dgm:prSet/>
      <dgm:spPr/>
      <dgm:t>
        <a:bodyPr/>
        <a:lstStyle/>
        <a:p>
          <a:pPr>
            <a:lnSpc>
              <a:spcPct val="100000"/>
            </a:lnSpc>
          </a:pPr>
          <a:r>
            <a:rPr lang="en-US"/>
            <a:t>Use positive body language, eye contact, and a warm smile</a:t>
          </a:r>
        </a:p>
      </dgm:t>
    </dgm:pt>
    <dgm:pt modelId="{DB30F819-474F-4F4A-B093-C30C79373F5C}" type="parTrans" cxnId="{E08BEC43-8AF3-4B65-B474-0AF49E9DC361}">
      <dgm:prSet/>
      <dgm:spPr/>
      <dgm:t>
        <a:bodyPr/>
        <a:lstStyle/>
        <a:p>
          <a:endParaRPr lang="en-US"/>
        </a:p>
      </dgm:t>
    </dgm:pt>
    <dgm:pt modelId="{98665E36-4BF1-4B5C-B10C-07536C6BB431}" type="sibTrans" cxnId="{E08BEC43-8AF3-4B65-B474-0AF49E9DC361}">
      <dgm:prSet/>
      <dgm:spPr/>
      <dgm:t>
        <a:bodyPr/>
        <a:lstStyle/>
        <a:p>
          <a:endParaRPr lang="en-US"/>
        </a:p>
      </dgm:t>
    </dgm:pt>
    <dgm:pt modelId="{C4CE6B1B-F99D-4351-96AA-F611E5E3839D}">
      <dgm:prSet/>
      <dgm:spPr/>
      <dgm:t>
        <a:bodyPr/>
        <a:lstStyle/>
        <a:p>
          <a:pPr>
            <a:lnSpc>
              <a:spcPct val="100000"/>
            </a:lnSpc>
          </a:pPr>
          <a:r>
            <a:rPr lang="en-US"/>
            <a:t>Practice your </a:t>
          </a:r>
          <a:r>
            <a:rPr lang="en-US" b="1"/>
            <a:t>elevator pitch</a:t>
          </a:r>
          <a:r>
            <a:rPr lang="en-US"/>
            <a:t>: who you are, what you do, and why it matters</a:t>
          </a:r>
          <a:r>
            <a:rPr lang="en-US" b="1"/>
            <a:t>.</a:t>
          </a:r>
          <a:endParaRPr lang="en-US"/>
        </a:p>
      </dgm:t>
    </dgm:pt>
    <dgm:pt modelId="{7E731BAD-3EA3-438F-824C-1B5158251898}" type="parTrans" cxnId="{D5F2D8B2-62A0-47F5-83D3-C9FC27A65D95}">
      <dgm:prSet/>
      <dgm:spPr/>
      <dgm:t>
        <a:bodyPr/>
        <a:lstStyle/>
        <a:p>
          <a:endParaRPr lang="en-US"/>
        </a:p>
      </dgm:t>
    </dgm:pt>
    <dgm:pt modelId="{05BB7A06-D666-4F84-965E-5A895EBFD3EC}" type="sibTrans" cxnId="{D5F2D8B2-62A0-47F5-83D3-C9FC27A65D95}">
      <dgm:prSet/>
      <dgm:spPr/>
      <dgm:t>
        <a:bodyPr/>
        <a:lstStyle/>
        <a:p>
          <a:endParaRPr lang="en-US"/>
        </a:p>
      </dgm:t>
    </dgm:pt>
    <dgm:pt modelId="{0FB9190A-2AAB-4726-90C0-D41572E60AA4}" type="pres">
      <dgm:prSet presAssocID="{EDD1EFC9-D970-4C74-88ED-3086836481B2}" presName="root" presStyleCnt="0">
        <dgm:presLayoutVars>
          <dgm:dir/>
          <dgm:resizeHandles val="exact"/>
        </dgm:presLayoutVars>
      </dgm:prSet>
      <dgm:spPr/>
    </dgm:pt>
    <dgm:pt modelId="{F89323ED-70DC-4E9B-ADD4-FE9C2CA88ADD}" type="pres">
      <dgm:prSet presAssocID="{D6162278-44AE-40AB-845F-BDD3C0836FC3}" presName="compNode" presStyleCnt="0"/>
      <dgm:spPr/>
    </dgm:pt>
    <dgm:pt modelId="{0246C213-9EB6-42E9-9787-2B0D28846214}" type="pres">
      <dgm:prSet presAssocID="{D6162278-44AE-40AB-845F-BDD3C0836FC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54F6EC1A-72B6-432F-BC45-77B5941C95B0}" type="pres">
      <dgm:prSet presAssocID="{D6162278-44AE-40AB-845F-BDD3C0836FC3}" presName="spaceRect" presStyleCnt="0"/>
      <dgm:spPr/>
    </dgm:pt>
    <dgm:pt modelId="{DBDC48DB-DA8C-4BD5-930F-35ECFE22A74F}" type="pres">
      <dgm:prSet presAssocID="{D6162278-44AE-40AB-845F-BDD3C0836FC3}" presName="textRect" presStyleLbl="revTx" presStyleIdx="0" presStyleCnt="3">
        <dgm:presLayoutVars>
          <dgm:chMax val="1"/>
          <dgm:chPref val="1"/>
        </dgm:presLayoutVars>
      </dgm:prSet>
      <dgm:spPr/>
    </dgm:pt>
    <dgm:pt modelId="{73320881-CCF4-4104-BF6A-21ED4C68FAA8}" type="pres">
      <dgm:prSet presAssocID="{40E218A3-3160-4CDD-9DD4-495FE13B7F3F}" presName="sibTrans" presStyleCnt="0"/>
      <dgm:spPr/>
    </dgm:pt>
    <dgm:pt modelId="{929490FA-044B-4875-B1D5-71F685807BB0}" type="pres">
      <dgm:prSet presAssocID="{788E3266-E054-440C-A8D8-E492465FE167}" presName="compNode" presStyleCnt="0"/>
      <dgm:spPr/>
    </dgm:pt>
    <dgm:pt modelId="{0F72FC9D-FC39-4D3D-A47F-48668F0A7FC5}" type="pres">
      <dgm:prSet presAssocID="{788E3266-E054-440C-A8D8-E492465FE16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unglasses Face Outline"/>
        </a:ext>
      </dgm:extLst>
    </dgm:pt>
    <dgm:pt modelId="{B6848541-5E6F-466B-840A-2F8ECE8E9568}" type="pres">
      <dgm:prSet presAssocID="{788E3266-E054-440C-A8D8-E492465FE167}" presName="spaceRect" presStyleCnt="0"/>
      <dgm:spPr/>
    </dgm:pt>
    <dgm:pt modelId="{6A28A243-AD5F-4879-8A67-9AE976021919}" type="pres">
      <dgm:prSet presAssocID="{788E3266-E054-440C-A8D8-E492465FE167}" presName="textRect" presStyleLbl="revTx" presStyleIdx="1" presStyleCnt="3">
        <dgm:presLayoutVars>
          <dgm:chMax val="1"/>
          <dgm:chPref val="1"/>
        </dgm:presLayoutVars>
      </dgm:prSet>
      <dgm:spPr/>
    </dgm:pt>
    <dgm:pt modelId="{565D1455-138F-412E-8032-FA0B858C0C39}" type="pres">
      <dgm:prSet presAssocID="{98665E36-4BF1-4B5C-B10C-07536C6BB431}" presName="sibTrans" presStyleCnt="0"/>
      <dgm:spPr/>
    </dgm:pt>
    <dgm:pt modelId="{14AA851D-0688-431D-B7FD-28BD90CA1F87}" type="pres">
      <dgm:prSet presAssocID="{C4CE6B1B-F99D-4351-96AA-F611E5E3839D}" presName="compNode" presStyleCnt="0"/>
      <dgm:spPr/>
    </dgm:pt>
    <dgm:pt modelId="{FFB200C6-CA5E-49B7-B451-AFB28C07E281}" type="pres">
      <dgm:prSet presAssocID="{C4CE6B1B-F99D-4351-96AA-F611E5E3839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dvertising"/>
        </a:ext>
      </dgm:extLst>
    </dgm:pt>
    <dgm:pt modelId="{9DF44414-A7AE-4002-81B6-A5A1D7BCA0C7}" type="pres">
      <dgm:prSet presAssocID="{C4CE6B1B-F99D-4351-96AA-F611E5E3839D}" presName="spaceRect" presStyleCnt="0"/>
      <dgm:spPr/>
    </dgm:pt>
    <dgm:pt modelId="{25A62496-DFE0-45CA-B70E-D19689111A80}" type="pres">
      <dgm:prSet presAssocID="{C4CE6B1B-F99D-4351-96AA-F611E5E3839D}" presName="textRect" presStyleLbl="revTx" presStyleIdx="2" presStyleCnt="3">
        <dgm:presLayoutVars>
          <dgm:chMax val="1"/>
          <dgm:chPref val="1"/>
        </dgm:presLayoutVars>
      </dgm:prSet>
      <dgm:spPr/>
    </dgm:pt>
  </dgm:ptLst>
  <dgm:cxnLst>
    <dgm:cxn modelId="{9E6C2629-AF7F-400A-B407-5200E11F9C33}" type="presOf" srcId="{EDD1EFC9-D970-4C74-88ED-3086836481B2}" destId="{0FB9190A-2AAB-4726-90C0-D41572E60AA4}" srcOrd="0" destOrd="0" presId="urn:microsoft.com/office/officeart/2018/2/layout/IconLabelList"/>
    <dgm:cxn modelId="{E08BEC43-8AF3-4B65-B474-0AF49E9DC361}" srcId="{EDD1EFC9-D970-4C74-88ED-3086836481B2}" destId="{788E3266-E054-440C-A8D8-E492465FE167}" srcOrd="1" destOrd="0" parTransId="{DB30F819-474F-4F4A-B093-C30C79373F5C}" sibTransId="{98665E36-4BF1-4B5C-B10C-07536C6BB431}"/>
    <dgm:cxn modelId="{CDF07D5A-597A-410C-BC3B-9637D6BD064E}" type="presOf" srcId="{788E3266-E054-440C-A8D8-E492465FE167}" destId="{6A28A243-AD5F-4879-8A67-9AE976021919}" srcOrd="0" destOrd="0" presId="urn:microsoft.com/office/officeart/2018/2/layout/IconLabelList"/>
    <dgm:cxn modelId="{4AA7FF7A-E024-4E9C-B8C8-1807B89F3FAE}" srcId="{EDD1EFC9-D970-4C74-88ED-3086836481B2}" destId="{D6162278-44AE-40AB-845F-BDD3C0836FC3}" srcOrd="0" destOrd="0" parTransId="{6075246D-71F3-4B6B-B764-5AAD7B0FDB5A}" sibTransId="{40E218A3-3160-4CDD-9DD4-495FE13B7F3F}"/>
    <dgm:cxn modelId="{D5F2D8B2-62A0-47F5-83D3-C9FC27A65D95}" srcId="{EDD1EFC9-D970-4C74-88ED-3086836481B2}" destId="{C4CE6B1B-F99D-4351-96AA-F611E5E3839D}" srcOrd="2" destOrd="0" parTransId="{7E731BAD-3EA3-438F-824C-1B5158251898}" sibTransId="{05BB7A06-D666-4F84-965E-5A895EBFD3EC}"/>
    <dgm:cxn modelId="{4ECAD1DC-836C-4E09-8BD8-0E5B386B1E37}" type="presOf" srcId="{C4CE6B1B-F99D-4351-96AA-F611E5E3839D}" destId="{25A62496-DFE0-45CA-B70E-D19689111A80}" srcOrd="0" destOrd="0" presId="urn:microsoft.com/office/officeart/2018/2/layout/IconLabelList"/>
    <dgm:cxn modelId="{3E80AEF1-C0D1-4E30-834F-C50636E4BEA1}" type="presOf" srcId="{D6162278-44AE-40AB-845F-BDD3C0836FC3}" destId="{DBDC48DB-DA8C-4BD5-930F-35ECFE22A74F}" srcOrd="0" destOrd="0" presId="urn:microsoft.com/office/officeart/2018/2/layout/IconLabelList"/>
    <dgm:cxn modelId="{2992EBAD-045B-407D-8181-D164BEE503CE}" type="presParOf" srcId="{0FB9190A-2AAB-4726-90C0-D41572E60AA4}" destId="{F89323ED-70DC-4E9B-ADD4-FE9C2CA88ADD}" srcOrd="0" destOrd="0" presId="urn:microsoft.com/office/officeart/2018/2/layout/IconLabelList"/>
    <dgm:cxn modelId="{375E679A-186D-4757-B4AB-FB1826889E6E}" type="presParOf" srcId="{F89323ED-70DC-4E9B-ADD4-FE9C2CA88ADD}" destId="{0246C213-9EB6-42E9-9787-2B0D28846214}" srcOrd="0" destOrd="0" presId="urn:microsoft.com/office/officeart/2018/2/layout/IconLabelList"/>
    <dgm:cxn modelId="{9AA748F3-AEB3-4F70-90EB-A65E82E641C0}" type="presParOf" srcId="{F89323ED-70DC-4E9B-ADD4-FE9C2CA88ADD}" destId="{54F6EC1A-72B6-432F-BC45-77B5941C95B0}" srcOrd="1" destOrd="0" presId="urn:microsoft.com/office/officeart/2018/2/layout/IconLabelList"/>
    <dgm:cxn modelId="{47FEFBD2-C51A-4579-AC31-2CF1B00D08F8}" type="presParOf" srcId="{F89323ED-70DC-4E9B-ADD4-FE9C2CA88ADD}" destId="{DBDC48DB-DA8C-4BD5-930F-35ECFE22A74F}" srcOrd="2" destOrd="0" presId="urn:microsoft.com/office/officeart/2018/2/layout/IconLabelList"/>
    <dgm:cxn modelId="{EBFD2633-5B22-46BF-A7B2-CE499ABC393B}" type="presParOf" srcId="{0FB9190A-2AAB-4726-90C0-D41572E60AA4}" destId="{73320881-CCF4-4104-BF6A-21ED4C68FAA8}" srcOrd="1" destOrd="0" presId="urn:microsoft.com/office/officeart/2018/2/layout/IconLabelList"/>
    <dgm:cxn modelId="{3AB1C1D4-5BBD-4942-85FB-A48B35D2EB90}" type="presParOf" srcId="{0FB9190A-2AAB-4726-90C0-D41572E60AA4}" destId="{929490FA-044B-4875-B1D5-71F685807BB0}" srcOrd="2" destOrd="0" presId="urn:microsoft.com/office/officeart/2018/2/layout/IconLabelList"/>
    <dgm:cxn modelId="{C93C655C-B5BD-49E4-84DF-C2B8694CFBE0}" type="presParOf" srcId="{929490FA-044B-4875-B1D5-71F685807BB0}" destId="{0F72FC9D-FC39-4D3D-A47F-48668F0A7FC5}" srcOrd="0" destOrd="0" presId="urn:microsoft.com/office/officeart/2018/2/layout/IconLabelList"/>
    <dgm:cxn modelId="{DE9A6BCE-15BE-4935-B19C-DCEE3CBBDDB1}" type="presParOf" srcId="{929490FA-044B-4875-B1D5-71F685807BB0}" destId="{B6848541-5E6F-466B-840A-2F8ECE8E9568}" srcOrd="1" destOrd="0" presId="urn:microsoft.com/office/officeart/2018/2/layout/IconLabelList"/>
    <dgm:cxn modelId="{B24B6F14-73F2-4238-BADF-13C008A91FFA}" type="presParOf" srcId="{929490FA-044B-4875-B1D5-71F685807BB0}" destId="{6A28A243-AD5F-4879-8A67-9AE976021919}" srcOrd="2" destOrd="0" presId="urn:microsoft.com/office/officeart/2018/2/layout/IconLabelList"/>
    <dgm:cxn modelId="{F36B5712-DE86-4C7E-98A6-BB108043E8CF}" type="presParOf" srcId="{0FB9190A-2AAB-4726-90C0-D41572E60AA4}" destId="{565D1455-138F-412E-8032-FA0B858C0C39}" srcOrd="3" destOrd="0" presId="urn:microsoft.com/office/officeart/2018/2/layout/IconLabelList"/>
    <dgm:cxn modelId="{3339EAEA-64E3-40A3-9324-CE328D7E2D78}" type="presParOf" srcId="{0FB9190A-2AAB-4726-90C0-D41572E60AA4}" destId="{14AA851D-0688-431D-B7FD-28BD90CA1F87}" srcOrd="4" destOrd="0" presId="urn:microsoft.com/office/officeart/2018/2/layout/IconLabelList"/>
    <dgm:cxn modelId="{06269DF5-D6B7-40DF-8C88-516460FB7A25}" type="presParOf" srcId="{14AA851D-0688-431D-B7FD-28BD90CA1F87}" destId="{FFB200C6-CA5E-49B7-B451-AFB28C07E281}" srcOrd="0" destOrd="0" presId="urn:microsoft.com/office/officeart/2018/2/layout/IconLabelList"/>
    <dgm:cxn modelId="{D0D2DF40-2BBC-46A4-830F-15EB40E7C09F}" type="presParOf" srcId="{14AA851D-0688-431D-B7FD-28BD90CA1F87}" destId="{9DF44414-A7AE-4002-81B6-A5A1D7BCA0C7}" srcOrd="1" destOrd="0" presId="urn:microsoft.com/office/officeart/2018/2/layout/IconLabelList"/>
    <dgm:cxn modelId="{46AD8E98-273C-48DD-8527-6E1513D588AC}" type="presParOf" srcId="{14AA851D-0688-431D-B7FD-28BD90CA1F87}" destId="{25A62496-DFE0-45CA-B70E-D19689111A8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01BDD2-B13B-453F-8D4C-3D5EBD91150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6F76F15-BC86-46A3-BF2C-96D332A97979}">
      <dgm:prSet/>
      <dgm:spPr/>
      <dgm:t>
        <a:bodyPr/>
        <a:lstStyle/>
        <a:p>
          <a:pPr>
            <a:lnSpc>
              <a:spcPct val="100000"/>
            </a:lnSpc>
          </a:pPr>
          <a:r>
            <a:rPr lang="en-IN"/>
            <a:t>Ask open-ended questions</a:t>
          </a:r>
          <a:endParaRPr lang="en-US"/>
        </a:p>
      </dgm:t>
    </dgm:pt>
    <dgm:pt modelId="{20B39D74-DF89-4C0C-B7D8-4C95AA393BE0}" type="parTrans" cxnId="{8E4C067D-259E-4076-BFCF-12B2452F9438}">
      <dgm:prSet/>
      <dgm:spPr/>
      <dgm:t>
        <a:bodyPr/>
        <a:lstStyle/>
        <a:p>
          <a:endParaRPr lang="en-US"/>
        </a:p>
      </dgm:t>
    </dgm:pt>
    <dgm:pt modelId="{682CE505-CE32-45F2-B224-06B5A353AADC}" type="sibTrans" cxnId="{8E4C067D-259E-4076-BFCF-12B2452F9438}">
      <dgm:prSet/>
      <dgm:spPr/>
      <dgm:t>
        <a:bodyPr/>
        <a:lstStyle/>
        <a:p>
          <a:endParaRPr lang="en-US"/>
        </a:p>
      </dgm:t>
    </dgm:pt>
    <dgm:pt modelId="{304CA67C-CBC5-4749-AEC4-9AC8F5B67513}">
      <dgm:prSet/>
      <dgm:spPr/>
      <dgm:t>
        <a:bodyPr/>
        <a:lstStyle/>
        <a:p>
          <a:pPr>
            <a:lnSpc>
              <a:spcPct val="100000"/>
            </a:lnSpc>
          </a:pPr>
          <a:r>
            <a:rPr lang="en-US"/>
            <a:t>Practice </a:t>
          </a:r>
          <a:r>
            <a:rPr lang="en-US" b="1"/>
            <a:t>active listening</a:t>
          </a:r>
          <a:r>
            <a:rPr lang="en-US"/>
            <a:t> – show interest, repeat key points</a:t>
          </a:r>
        </a:p>
      </dgm:t>
    </dgm:pt>
    <dgm:pt modelId="{1B60C0D3-7DBA-47F9-A97E-295684C6FBC4}" type="parTrans" cxnId="{8E35C740-3418-463E-896D-C7FE902B16B9}">
      <dgm:prSet/>
      <dgm:spPr/>
      <dgm:t>
        <a:bodyPr/>
        <a:lstStyle/>
        <a:p>
          <a:endParaRPr lang="en-US"/>
        </a:p>
      </dgm:t>
    </dgm:pt>
    <dgm:pt modelId="{69409AEE-23E3-4C39-9310-010F0A09CE0E}" type="sibTrans" cxnId="{8E35C740-3418-463E-896D-C7FE902B16B9}">
      <dgm:prSet/>
      <dgm:spPr/>
      <dgm:t>
        <a:bodyPr/>
        <a:lstStyle/>
        <a:p>
          <a:endParaRPr lang="en-US"/>
        </a:p>
      </dgm:t>
    </dgm:pt>
    <dgm:pt modelId="{648AA420-845B-4DE3-9BFE-167D316D0D6F}">
      <dgm:prSet/>
      <dgm:spPr/>
      <dgm:t>
        <a:bodyPr/>
        <a:lstStyle/>
        <a:p>
          <a:pPr>
            <a:lnSpc>
              <a:spcPct val="100000"/>
            </a:lnSpc>
          </a:pPr>
          <a:r>
            <a:rPr lang="en-IN"/>
            <a:t>Be concise and clear</a:t>
          </a:r>
          <a:endParaRPr lang="en-US"/>
        </a:p>
      </dgm:t>
    </dgm:pt>
    <dgm:pt modelId="{6592DE45-10B7-4D25-AFBA-6F6599383088}" type="parTrans" cxnId="{928D518C-2802-497B-A872-37584598C08D}">
      <dgm:prSet/>
      <dgm:spPr/>
      <dgm:t>
        <a:bodyPr/>
        <a:lstStyle/>
        <a:p>
          <a:endParaRPr lang="en-US"/>
        </a:p>
      </dgm:t>
    </dgm:pt>
    <dgm:pt modelId="{5B8C2D12-9284-4653-B7FD-12F08814A38D}" type="sibTrans" cxnId="{928D518C-2802-497B-A872-37584598C08D}">
      <dgm:prSet/>
      <dgm:spPr/>
      <dgm:t>
        <a:bodyPr/>
        <a:lstStyle/>
        <a:p>
          <a:endParaRPr lang="en-US"/>
        </a:p>
      </dgm:t>
    </dgm:pt>
    <dgm:pt modelId="{49C788ED-CC7A-4EBE-ACDC-496E16E88CA2}">
      <dgm:prSet/>
      <dgm:spPr/>
      <dgm:t>
        <a:bodyPr/>
        <a:lstStyle/>
        <a:p>
          <a:pPr>
            <a:lnSpc>
              <a:spcPct val="100000"/>
            </a:lnSpc>
          </a:pPr>
          <a:r>
            <a:rPr lang="en-US"/>
            <a:t>Follow up with a thank-you message or relevant resource</a:t>
          </a:r>
        </a:p>
      </dgm:t>
    </dgm:pt>
    <dgm:pt modelId="{5CF22460-16EB-44D6-AFD7-8B180E421CBD}" type="parTrans" cxnId="{8B1895DE-58A1-41E7-AD3E-F9BB2B00134A}">
      <dgm:prSet/>
      <dgm:spPr/>
      <dgm:t>
        <a:bodyPr/>
        <a:lstStyle/>
        <a:p>
          <a:endParaRPr lang="en-US"/>
        </a:p>
      </dgm:t>
    </dgm:pt>
    <dgm:pt modelId="{75CD7877-615C-4E0B-9E1F-0F53B359789F}" type="sibTrans" cxnId="{8B1895DE-58A1-41E7-AD3E-F9BB2B00134A}">
      <dgm:prSet/>
      <dgm:spPr/>
      <dgm:t>
        <a:bodyPr/>
        <a:lstStyle/>
        <a:p>
          <a:endParaRPr lang="en-US"/>
        </a:p>
      </dgm:t>
    </dgm:pt>
    <dgm:pt modelId="{DD3946F1-7DA7-4275-95C8-78EF2A0D0812}" type="pres">
      <dgm:prSet presAssocID="{F401BDD2-B13B-453F-8D4C-3D5EBD911503}" presName="root" presStyleCnt="0">
        <dgm:presLayoutVars>
          <dgm:dir/>
          <dgm:resizeHandles val="exact"/>
        </dgm:presLayoutVars>
      </dgm:prSet>
      <dgm:spPr/>
    </dgm:pt>
    <dgm:pt modelId="{54D0570C-BD53-41F4-BF3C-16CDBB378647}" type="pres">
      <dgm:prSet presAssocID="{C6F76F15-BC86-46A3-BF2C-96D332A97979}" presName="compNode" presStyleCnt="0"/>
      <dgm:spPr/>
    </dgm:pt>
    <dgm:pt modelId="{145730FB-4108-4876-9BEC-EA26054FA6BE}" type="pres">
      <dgm:prSet presAssocID="{C6F76F15-BC86-46A3-BF2C-96D332A97979}" presName="bgRect" presStyleLbl="bgShp" presStyleIdx="0" presStyleCnt="4"/>
      <dgm:spPr/>
    </dgm:pt>
    <dgm:pt modelId="{2438740C-843F-4064-9EED-969B036C2C11}" type="pres">
      <dgm:prSet presAssocID="{C6F76F15-BC86-46A3-BF2C-96D332A9797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estion mark"/>
        </a:ext>
      </dgm:extLst>
    </dgm:pt>
    <dgm:pt modelId="{8B2242FA-7D24-472E-BFC5-A164C62FFEF7}" type="pres">
      <dgm:prSet presAssocID="{C6F76F15-BC86-46A3-BF2C-96D332A97979}" presName="spaceRect" presStyleCnt="0"/>
      <dgm:spPr/>
    </dgm:pt>
    <dgm:pt modelId="{6D7012C3-CBBA-47AF-BFE1-EEFDC4ED2CC1}" type="pres">
      <dgm:prSet presAssocID="{C6F76F15-BC86-46A3-BF2C-96D332A97979}" presName="parTx" presStyleLbl="revTx" presStyleIdx="0" presStyleCnt="4">
        <dgm:presLayoutVars>
          <dgm:chMax val="0"/>
          <dgm:chPref val="0"/>
        </dgm:presLayoutVars>
      </dgm:prSet>
      <dgm:spPr/>
    </dgm:pt>
    <dgm:pt modelId="{64BF724F-D766-49A7-9BF8-D8DFA4715CCE}" type="pres">
      <dgm:prSet presAssocID="{682CE505-CE32-45F2-B224-06B5A353AADC}" presName="sibTrans" presStyleCnt="0"/>
      <dgm:spPr/>
    </dgm:pt>
    <dgm:pt modelId="{4C14C348-0D93-429D-A467-10D2960D6F88}" type="pres">
      <dgm:prSet presAssocID="{304CA67C-CBC5-4749-AEC4-9AC8F5B67513}" presName="compNode" presStyleCnt="0"/>
      <dgm:spPr/>
    </dgm:pt>
    <dgm:pt modelId="{966D2162-8123-40D1-AF62-9189F7057621}" type="pres">
      <dgm:prSet presAssocID="{304CA67C-CBC5-4749-AEC4-9AC8F5B67513}" presName="bgRect" presStyleLbl="bgShp" presStyleIdx="1" presStyleCnt="4"/>
      <dgm:spPr/>
    </dgm:pt>
    <dgm:pt modelId="{29024921-878C-475C-9E76-9ECBC670D989}" type="pres">
      <dgm:prSet presAssocID="{304CA67C-CBC5-4749-AEC4-9AC8F5B6751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ar"/>
        </a:ext>
      </dgm:extLst>
    </dgm:pt>
    <dgm:pt modelId="{3DDEF899-D912-4F95-BA96-9E44B5822AA2}" type="pres">
      <dgm:prSet presAssocID="{304CA67C-CBC5-4749-AEC4-9AC8F5B67513}" presName="spaceRect" presStyleCnt="0"/>
      <dgm:spPr/>
    </dgm:pt>
    <dgm:pt modelId="{A8B43833-63A6-4B21-A6C6-6DA491B35DDF}" type="pres">
      <dgm:prSet presAssocID="{304CA67C-CBC5-4749-AEC4-9AC8F5B67513}" presName="parTx" presStyleLbl="revTx" presStyleIdx="1" presStyleCnt="4">
        <dgm:presLayoutVars>
          <dgm:chMax val="0"/>
          <dgm:chPref val="0"/>
        </dgm:presLayoutVars>
      </dgm:prSet>
      <dgm:spPr/>
    </dgm:pt>
    <dgm:pt modelId="{AD8342FA-7AB2-4326-AC94-AC24A154525F}" type="pres">
      <dgm:prSet presAssocID="{69409AEE-23E3-4C39-9310-010F0A09CE0E}" presName="sibTrans" presStyleCnt="0"/>
      <dgm:spPr/>
    </dgm:pt>
    <dgm:pt modelId="{A6F60E22-85A7-4D65-A116-BCF311ED25ED}" type="pres">
      <dgm:prSet presAssocID="{648AA420-845B-4DE3-9BFE-167D316D0D6F}" presName="compNode" presStyleCnt="0"/>
      <dgm:spPr/>
    </dgm:pt>
    <dgm:pt modelId="{B55044BC-3523-4ABD-AB1C-C452EF775E7D}" type="pres">
      <dgm:prSet presAssocID="{648AA420-845B-4DE3-9BFE-167D316D0D6F}" presName="bgRect" presStyleLbl="bgShp" presStyleIdx="2" presStyleCnt="4"/>
      <dgm:spPr/>
    </dgm:pt>
    <dgm:pt modelId="{F370AA5C-1BD2-463B-8C69-BFAFAB89E625}" type="pres">
      <dgm:prSet presAssocID="{648AA420-845B-4DE3-9BFE-167D316D0D6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6CEA7C42-B78E-40F8-B718-0273AFD0C0C7}" type="pres">
      <dgm:prSet presAssocID="{648AA420-845B-4DE3-9BFE-167D316D0D6F}" presName="spaceRect" presStyleCnt="0"/>
      <dgm:spPr/>
    </dgm:pt>
    <dgm:pt modelId="{49124ED5-148D-4F0D-AA73-5CBBFA2F542F}" type="pres">
      <dgm:prSet presAssocID="{648AA420-845B-4DE3-9BFE-167D316D0D6F}" presName="parTx" presStyleLbl="revTx" presStyleIdx="2" presStyleCnt="4">
        <dgm:presLayoutVars>
          <dgm:chMax val="0"/>
          <dgm:chPref val="0"/>
        </dgm:presLayoutVars>
      </dgm:prSet>
      <dgm:spPr/>
    </dgm:pt>
    <dgm:pt modelId="{73A151BC-2F4D-49D8-8FAF-6184A143514C}" type="pres">
      <dgm:prSet presAssocID="{5B8C2D12-9284-4653-B7FD-12F08814A38D}" presName="sibTrans" presStyleCnt="0"/>
      <dgm:spPr/>
    </dgm:pt>
    <dgm:pt modelId="{C03A8911-60EB-446F-BE44-D893751C18DF}" type="pres">
      <dgm:prSet presAssocID="{49C788ED-CC7A-4EBE-ACDC-496E16E88CA2}" presName="compNode" presStyleCnt="0"/>
      <dgm:spPr/>
    </dgm:pt>
    <dgm:pt modelId="{0ABA04CF-A88F-4563-968D-D52D2217A5FF}" type="pres">
      <dgm:prSet presAssocID="{49C788ED-CC7A-4EBE-ACDC-496E16E88CA2}" presName="bgRect" presStyleLbl="bgShp" presStyleIdx="3" presStyleCnt="4"/>
      <dgm:spPr/>
    </dgm:pt>
    <dgm:pt modelId="{190163FD-9F6E-4F57-B524-BAC55F7AF5BC}" type="pres">
      <dgm:prSet presAssocID="{49C788ED-CC7A-4EBE-ACDC-496E16E88CA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pen envelope"/>
        </a:ext>
      </dgm:extLst>
    </dgm:pt>
    <dgm:pt modelId="{0E2935BA-2F28-484F-85DA-05764EB3A4E5}" type="pres">
      <dgm:prSet presAssocID="{49C788ED-CC7A-4EBE-ACDC-496E16E88CA2}" presName="spaceRect" presStyleCnt="0"/>
      <dgm:spPr/>
    </dgm:pt>
    <dgm:pt modelId="{74082EC9-2548-4FDD-AB5F-A28C75FCA76F}" type="pres">
      <dgm:prSet presAssocID="{49C788ED-CC7A-4EBE-ACDC-496E16E88CA2}" presName="parTx" presStyleLbl="revTx" presStyleIdx="3" presStyleCnt="4">
        <dgm:presLayoutVars>
          <dgm:chMax val="0"/>
          <dgm:chPref val="0"/>
        </dgm:presLayoutVars>
      </dgm:prSet>
      <dgm:spPr/>
    </dgm:pt>
  </dgm:ptLst>
  <dgm:cxnLst>
    <dgm:cxn modelId="{8E35C740-3418-463E-896D-C7FE902B16B9}" srcId="{F401BDD2-B13B-453F-8D4C-3D5EBD911503}" destId="{304CA67C-CBC5-4749-AEC4-9AC8F5B67513}" srcOrd="1" destOrd="0" parTransId="{1B60C0D3-7DBA-47F9-A97E-295684C6FBC4}" sibTransId="{69409AEE-23E3-4C39-9310-010F0A09CE0E}"/>
    <dgm:cxn modelId="{EE380D6A-C2E8-48F8-8046-148A587B9CF0}" type="presOf" srcId="{304CA67C-CBC5-4749-AEC4-9AC8F5B67513}" destId="{A8B43833-63A6-4B21-A6C6-6DA491B35DDF}" srcOrd="0" destOrd="0" presId="urn:microsoft.com/office/officeart/2018/2/layout/IconVerticalSolidList"/>
    <dgm:cxn modelId="{8E4C067D-259E-4076-BFCF-12B2452F9438}" srcId="{F401BDD2-B13B-453F-8D4C-3D5EBD911503}" destId="{C6F76F15-BC86-46A3-BF2C-96D332A97979}" srcOrd="0" destOrd="0" parTransId="{20B39D74-DF89-4C0C-B7D8-4C95AA393BE0}" sibTransId="{682CE505-CE32-45F2-B224-06B5A353AADC}"/>
    <dgm:cxn modelId="{928D518C-2802-497B-A872-37584598C08D}" srcId="{F401BDD2-B13B-453F-8D4C-3D5EBD911503}" destId="{648AA420-845B-4DE3-9BFE-167D316D0D6F}" srcOrd="2" destOrd="0" parTransId="{6592DE45-10B7-4D25-AFBA-6F6599383088}" sibTransId="{5B8C2D12-9284-4653-B7FD-12F08814A38D}"/>
    <dgm:cxn modelId="{19D75D91-A01D-49E2-BD9A-6A7DBA4436D9}" type="presOf" srcId="{F401BDD2-B13B-453F-8D4C-3D5EBD911503}" destId="{DD3946F1-7DA7-4275-95C8-78EF2A0D0812}" srcOrd="0" destOrd="0" presId="urn:microsoft.com/office/officeart/2018/2/layout/IconVerticalSolidList"/>
    <dgm:cxn modelId="{DEE816AE-C3D7-4843-A040-250B0065B3ED}" type="presOf" srcId="{648AA420-845B-4DE3-9BFE-167D316D0D6F}" destId="{49124ED5-148D-4F0D-AA73-5CBBFA2F542F}" srcOrd="0" destOrd="0" presId="urn:microsoft.com/office/officeart/2018/2/layout/IconVerticalSolidList"/>
    <dgm:cxn modelId="{CCE4FDC2-ECCE-4D70-9092-2FB96A96B1E5}" type="presOf" srcId="{C6F76F15-BC86-46A3-BF2C-96D332A97979}" destId="{6D7012C3-CBBA-47AF-BFE1-EEFDC4ED2CC1}" srcOrd="0" destOrd="0" presId="urn:microsoft.com/office/officeart/2018/2/layout/IconVerticalSolidList"/>
    <dgm:cxn modelId="{8B1895DE-58A1-41E7-AD3E-F9BB2B00134A}" srcId="{F401BDD2-B13B-453F-8D4C-3D5EBD911503}" destId="{49C788ED-CC7A-4EBE-ACDC-496E16E88CA2}" srcOrd="3" destOrd="0" parTransId="{5CF22460-16EB-44D6-AFD7-8B180E421CBD}" sibTransId="{75CD7877-615C-4E0B-9E1F-0F53B359789F}"/>
    <dgm:cxn modelId="{00E048F1-4A6E-4B94-9327-5F9024396F50}" type="presOf" srcId="{49C788ED-CC7A-4EBE-ACDC-496E16E88CA2}" destId="{74082EC9-2548-4FDD-AB5F-A28C75FCA76F}" srcOrd="0" destOrd="0" presId="urn:microsoft.com/office/officeart/2018/2/layout/IconVerticalSolidList"/>
    <dgm:cxn modelId="{758BCC1E-2282-471F-A4B6-918CE9039B07}" type="presParOf" srcId="{DD3946F1-7DA7-4275-95C8-78EF2A0D0812}" destId="{54D0570C-BD53-41F4-BF3C-16CDBB378647}" srcOrd="0" destOrd="0" presId="urn:microsoft.com/office/officeart/2018/2/layout/IconVerticalSolidList"/>
    <dgm:cxn modelId="{3A995BB8-362F-4F55-B755-FED64B412636}" type="presParOf" srcId="{54D0570C-BD53-41F4-BF3C-16CDBB378647}" destId="{145730FB-4108-4876-9BEC-EA26054FA6BE}" srcOrd="0" destOrd="0" presId="urn:microsoft.com/office/officeart/2018/2/layout/IconVerticalSolidList"/>
    <dgm:cxn modelId="{A96C0E1D-1179-45F0-BDBD-2C1AB0D600BD}" type="presParOf" srcId="{54D0570C-BD53-41F4-BF3C-16CDBB378647}" destId="{2438740C-843F-4064-9EED-969B036C2C11}" srcOrd="1" destOrd="0" presId="urn:microsoft.com/office/officeart/2018/2/layout/IconVerticalSolidList"/>
    <dgm:cxn modelId="{10A5A752-0644-45D4-ADD1-591FD68806F1}" type="presParOf" srcId="{54D0570C-BD53-41F4-BF3C-16CDBB378647}" destId="{8B2242FA-7D24-472E-BFC5-A164C62FFEF7}" srcOrd="2" destOrd="0" presId="urn:microsoft.com/office/officeart/2018/2/layout/IconVerticalSolidList"/>
    <dgm:cxn modelId="{FDC0C67D-91A7-44F9-B810-527CE0477970}" type="presParOf" srcId="{54D0570C-BD53-41F4-BF3C-16CDBB378647}" destId="{6D7012C3-CBBA-47AF-BFE1-EEFDC4ED2CC1}" srcOrd="3" destOrd="0" presId="urn:microsoft.com/office/officeart/2018/2/layout/IconVerticalSolidList"/>
    <dgm:cxn modelId="{AE832054-A9DF-42F4-AAAD-B57EF7C5B346}" type="presParOf" srcId="{DD3946F1-7DA7-4275-95C8-78EF2A0D0812}" destId="{64BF724F-D766-49A7-9BF8-D8DFA4715CCE}" srcOrd="1" destOrd="0" presId="urn:microsoft.com/office/officeart/2018/2/layout/IconVerticalSolidList"/>
    <dgm:cxn modelId="{EDDA8E23-A9C3-41A4-BF02-85469CC6C684}" type="presParOf" srcId="{DD3946F1-7DA7-4275-95C8-78EF2A0D0812}" destId="{4C14C348-0D93-429D-A467-10D2960D6F88}" srcOrd="2" destOrd="0" presId="urn:microsoft.com/office/officeart/2018/2/layout/IconVerticalSolidList"/>
    <dgm:cxn modelId="{A2ED51B5-2E31-4D38-B31F-113128C55618}" type="presParOf" srcId="{4C14C348-0D93-429D-A467-10D2960D6F88}" destId="{966D2162-8123-40D1-AF62-9189F7057621}" srcOrd="0" destOrd="0" presId="urn:microsoft.com/office/officeart/2018/2/layout/IconVerticalSolidList"/>
    <dgm:cxn modelId="{142BDB9E-C4F6-4CCC-8BD0-AFD7C0D1F35F}" type="presParOf" srcId="{4C14C348-0D93-429D-A467-10D2960D6F88}" destId="{29024921-878C-475C-9E76-9ECBC670D989}" srcOrd="1" destOrd="0" presId="urn:microsoft.com/office/officeart/2018/2/layout/IconVerticalSolidList"/>
    <dgm:cxn modelId="{54E5A30D-DEBF-4B4C-809C-A0722E63BB89}" type="presParOf" srcId="{4C14C348-0D93-429D-A467-10D2960D6F88}" destId="{3DDEF899-D912-4F95-BA96-9E44B5822AA2}" srcOrd="2" destOrd="0" presId="urn:microsoft.com/office/officeart/2018/2/layout/IconVerticalSolidList"/>
    <dgm:cxn modelId="{ABEFA134-E431-4A49-A92F-399E45A6E0E4}" type="presParOf" srcId="{4C14C348-0D93-429D-A467-10D2960D6F88}" destId="{A8B43833-63A6-4B21-A6C6-6DA491B35DDF}" srcOrd="3" destOrd="0" presId="urn:microsoft.com/office/officeart/2018/2/layout/IconVerticalSolidList"/>
    <dgm:cxn modelId="{C8784735-6907-4B7E-8A85-996A2D9B992C}" type="presParOf" srcId="{DD3946F1-7DA7-4275-95C8-78EF2A0D0812}" destId="{AD8342FA-7AB2-4326-AC94-AC24A154525F}" srcOrd="3" destOrd="0" presId="urn:microsoft.com/office/officeart/2018/2/layout/IconVerticalSolidList"/>
    <dgm:cxn modelId="{D9E7D286-6126-4162-B0EA-2CA8A547350B}" type="presParOf" srcId="{DD3946F1-7DA7-4275-95C8-78EF2A0D0812}" destId="{A6F60E22-85A7-4D65-A116-BCF311ED25ED}" srcOrd="4" destOrd="0" presId="urn:microsoft.com/office/officeart/2018/2/layout/IconVerticalSolidList"/>
    <dgm:cxn modelId="{BDDA84D1-2136-42DF-91EF-8C6F18993D82}" type="presParOf" srcId="{A6F60E22-85A7-4D65-A116-BCF311ED25ED}" destId="{B55044BC-3523-4ABD-AB1C-C452EF775E7D}" srcOrd="0" destOrd="0" presId="urn:microsoft.com/office/officeart/2018/2/layout/IconVerticalSolidList"/>
    <dgm:cxn modelId="{FEA8739B-CD5A-4345-B976-8EC183ED2A89}" type="presParOf" srcId="{A6F60E22-85A7-4D65-A116-BCF311ED25ED}" destId="{F370AA5C-1BD2-463B-8C69-BFAFAB89E625}" srcOrd="1" destOrd="0" presId="urn:microsoft.com/office/officeart/2018/2/layout/IconVerticalSolidList"/>
    <dgm:cxn modelId="{EA282BDA-4EFC-438F-85B2-DF489AEDFDEB}" type="presParOf" srcId="{A6F60E22-85A7-4D65-A116-BCF311ED25ED}" destId="{6CEA7C42-B78E-40F8-B718-0273AFD0C0C7}" srcOrd="2" destOrd="0" presId="urn:microsoft.com/office/officeart/2018/2/layout/IconVerticalSolidList"/>
    <dgm:cxn modelId="{29B1AE0E-4980-4676-B42F-2F1E4E17AAFC}" type="presParOf" srcId="{A6F60E22-85A7-4D65-A116-BCF311ED25ED}" destId="{49124ED5-148D-4F0D-AA73-5CBBFA2F542F}" srcOrd="3" destOrd="0" presId="urn:microsoft.com/office/officeart/2018/2/layout/IconVerticalSolidList"/>
    <dgm:cxn modelId="{67270D66-BF9C-415A-87F4-A1708D7AAE15}" type="presParOf" srcId="{DD3946F1-7DA7-4275-95C8-78EF2A0D0812}" destId="{73A151BC-2F4D-49D8-8FAF-6184A143514C}" srcOrd="5" destOrd="0" presId="urn:microsoft.com/office/officeart/2018/2/layout/IconVerticalSolidList"/>
    <dgm:cxn modelId="{8EF7BD29-D00F-4DD1-B9D5-44EE3C7EEA0F}" type="presParOf" srcId="{DD3946F1-7DA7-4275-95C8-78EF2A0D0812}" destId="{C03A8911-60EB-446F-BE44-D893751C18DF}" srcOrd="6" destOrd="0" presId="urn:microsoft.com/office/officeart/2018/2/layout/IconVerticalSolidList"/>
    <dgm:cxn modelId="{1CCCA6B1-0ED7-4842-9C2F-57F7C5D942E6}" type="presParOf" srcId="{C03A8911-60EB-446F-BE44-D893751C18DF}" destId="{0ABA04CF-A88F-4563-968D-D52D2217A5FF}" srcOrd="0" destOrd="0" presId="urn:microsoft.com/office/officeart/2018/2/layout/IconVerticalSolidList"/>
    <dgm:cxn modelId="{C011C04A-1115-49E4-93BB-C47C973AD95C}" type="presParOf" srcId="{C03A8911-60EB-446F-BE44-D893751C18DF}" destId="{190163FD-9F6E-4F57-B524-BAC55F7AF5BC}" srcOrd="1" destOrd="0" presId="urn:microsoft.com/office/officeart/2018/2/layout/IconVerticalSolidList"/>
    <dgm:cxn modelId="{C8549B11-5348-4C31-A3AC-B14C9750D361}" type="presParOf" srcId="{C03A8911-60EB-446F-BE44-D893751C18DF}" destId="{0E2935BA-2F28-484F-85DA-05764EB3A4E5}" srcOrd="2" destOrd="0" presId="urn:microsoft.com/office/officeart/2018/2/layout/IconVerticalSolidList"/>
    <dgm:cxn modelId="{12DA8FE1-BA66-418C-B98D-9A9C91B66F6D}" type="presParOf" srcId="{C03A8911-60EB-446F-BE44-D893751C18DF}" destId="{74082EC9-2548-4FDD-AB5F-A28C75FCA76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725A90D-F005-4FF4-BF4A-94ADCDE89B5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F282F2C-9CFC-49AA-B1BD-6BDB89B9B4B0}">
      <dgm:prSet/>
      <dgm:spPr/>
      <dgm:t>
        <a:bodyPr/>
        <a:lstStyle/>
        <a:p>
          <a:pPr>
            <a:lnSpc>
              <a:spcPct val="100000"/>
            </a:lnSpc>
          </a:pPr>
          <a:r>
            <a:rPr lang="en-US"/>
            <a:t>Keep your profile updated and professional</a:t>
          </a:r>
        </a:p>
      </dgm:t>
    </dgm:pt>
    <dgm:pt modelId="{982EFB48-7843-415E-A621-B7C05E2126DC}" type="parTrans" cxnId="{BC2006CD-3544-4BC5-85F5-E63255EB03D3}">
      <dgm:prSet/>
      <dgm:spPr/>
      <dgm:t>
        <a:bodyPr/>
        <a:lstStyle/>
        <a:p>
          <a:endParaRPr lang="en-US"/>
        </a:p>
      </dgm:t>
    </dgm:pt>
    <dgm:pt modelId="{FA476E1E-730F-4B2D-9E8B-2EE8CB398399}" type="sibTrans" cxnId="{BC2006CD-3544-4BC5-85F5-E63255EB03D3}">
      <dgm:prSet/>
      <dgm:spPr/>
      <dgm:t>
        <a:bodyPr/>
        <a:lstStyle/>
        <a:p>
          <a:endParaRPr lang="en-US"/>
        </a:p>
      </dgm:t>
    </dgm:pt>
    <dgm:pt modelId="{0789D04F-98F2-416C-96D2-E1B7B77102EF}">
      <dgm:prSet/>
      <dgm:spPr/>
      <dgm:t>
        <a:bodyPr/>
        <a:lstStyle/>
        <a:p>
          <a:pPr>
            <a:lnSpc>
              <a:spcPct val="100000"/>
            </a:lnSpc>
          </a:pPr>
          <a:r>
            <a:rPr lang="en-US"/>
            <a:t>Share insights, comment on posts, join discussions</a:t>
          </a:r>
        </a:p>
      </dgm:t>
    </dgm:pt>
    <dgm:pt modelId="{15FDB688-8624-4C38-B000-E8158D79F5C5}" type="parTrans" cxnId="{EE77B648-A87C-48E4-A940-B92CD19BF0FE}">
      <dgm:prSet/>
      <dgm:spPr/>
      <dgm:t>
        <a:bodyPr/>
        <a:lstStyle/>
        <a:p>
          <a:endParaRPr lang="en-US"/>
        </a:p>
      </dgm:t>
    </dgm:pt>
    <dgm:pt modelId="{9A9994F4-7C8D-4C47-B956-D5E6E4641C94}" type="sibTrans" cxnId="{EE77B648-A87C-48E4-A940-B92CD19BF0FE}">
      <dgm:prSet/>
      <dgm:spPr/>
      <dgm:t>
        <a:bodyPr/>
        <a:lstStyle/>
        <a:p>
          <a:endParaRPr lang="en-US"/>
        </a:p>
      </dgm:t>
    </dgm:pt>
    <dgm:pt modelId="{535611A7-92E9-4BC0-B803-6D2CA8766514}">
      <dgm:prSet/>
      <dgm:spPr/>
      <dgm:t>
        <a:bodyPr/>
        <a:lstStyle/>
        <a:p>
          <a:pPr>
            <a:lnSpc>
              <a:spcPct val="100000"/>
            </a:lnSpc>
          </a:pPr>
          <a:r>
            <a:rPr lang="en-IN"/>
            <a:t>Send personalized connection requests</a:t>
          </a:r>
          <a:endParaRPr lang="en-US"/>
        </a:p>
      </dgm:t>
    </dgm:pt>
    <dgm:pt modelId="{442B26FC-8CD8-41DE-AFD1-44845066D1DF}" type="parTrans" cxnId="{E774506F-902A-4FA2-BAA4-C4FB9E994C7C}">
      <dgm:prSet/>
      <dgm:spPr/>
      <dgm:t>
        <a:bodyPr/>
        <a:lstStyle/>
        <a:p>
          <a:endParaRPr lang="en-US"/>
        </a:p>
      </dgm:t>
    </dgm:pt>
    <dgm:pt modelId="{A173E6BF-4E72-41E4-B9B3-83E56152E466}" type="sibTrans" cxnId="{E774506F-902A-4FA2-BAA4-C4FB9E994C7C}">
      <dgm:prSet/>
      <dgm:spPr/>
      <dgm:t>
        <a:bodyPr/>
        <a:lstStyle/>
        <a:p>
          <a:endParaRPr lang="en-US"/>
        </a:p>
      </dgm:t>
    </dgm:pt>
    <dgm:pt modelId="{E51DB11B-1E08-4B1F-B7A7-9611B1DF6525}">
      <dgm:prSet/>
      <dgm:spPr/>
      <dgm:t>
        <a:bodyPr/>
        <a:lstStyle/>
        <a:p>
          <a:pPr>
            <a:lnSpc>
              <a:spcPct val="100000"/>
            </a:lnSpc>
          </a:pPr>
          <a:r>
            <a:rPr lang="en-US"/>
            <a:t>Don't pitch immediately – </a:t>
          </a:r>
          <a:r>
            <a:rPr lang="en-US" b="1"/>
            <a:t>build rapport first</a:t>
          </a:r>
          <a:endParaRPr lang="en-US"/>
        </a:p>
      </dgm:t>
    </dgm:pt>
    <dgm:pt modelId="{D92FD43E-656A-4B9C-A980-F41981468FD1}" type="parTrans" cxnId="{726974EC-8555-4DF4-9B23-100BC149D6F1}">
      <dgm:prSet/>
      <dgm:spPr/>
      <dgm:t>
        <a:bodyPr/>
        <a:lstStyle/>
        <a:p>
          <a:endParaRPr lang="en-US"/>
        </a:p>
      </dgm:t>
    </dgm:pt>
    <dgm:pt modelId="{F6884FF2-1A11-4E22-874E-3941F7CEA72C}" type="sibTrans" cxnId="{726974EC-8555-4DF4-9B23-100BC149D6F1}">
      <dgm:prSet/>
      <dgm:spPr/>
      <dgm:t>
        <a:bodyPr/>
        <a:lstStyle/>
        <a:p>
          <a:endParaRPr lang="en-US"/>
        </a:p>
      </dgm:t>
    </dgm:pt>
    <dgm:pt modelId="{687F5336-F4D1-466A-B0DF-7A2A9B5FD1EE}" type="pres">
      <dgm:prSet presAssocID="{3725A90D-F005-4FF4-BF4A-94ADCDE89B53}" presName="root" presStyleCnt="0">
        <dgm:presLayoutVars>
          <dgm:dir/>
          <dgm:resizeHandles val="exact"/>
        </dgm:presLayoutVars>
      </dgm:prSet>
      <dgm:spPr/>
    </dgm:pt>
    <dgm:pt modelId="{B08A7170-AC16-4559-A87D-3CA12CF4F3F2}" type="pres">
      <dgm:prSet presAssocID="{4F282F2C-9CFC-49AA-B1BD-6BDB89B9B4B0}" presName="compNode" presStyleCnt="0"/>
      <dgm:spPr/>
    </dgm:pt>
    <dgm:pt modelId="{3B29F3A4-3C3D-40CC-BD7F-10F8E76C34BB}" type="pres">
      <dgm:prSet presAssocID="{4F282F2C-9CFC-49AA-B1BD-6BDB89B9B4B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E600976A-9C7F-429C-BACA-458B63A3EAF2}" type="pres">
      <dgm:prSet presAssocID="{4F282F2C-9CFC-49AA-B1BD-6BDB89B9B4B0}" presName="spaceRect" presStyleCnt="0"/>
      <dgm:spPr/>
    </dgm:pt>
    <dgm:pt modelId="{7016CE6D-251E-41FA-9CC8-CA9C628D9589}" type="pres">
      <dgm:prSet presAssocID="{4F282F2C-9CFC-49AA-B1BD-6BDB89B9B4B0}" presName="textRect" presStyleLbl="revTx" presStyleIdx="0" presStyleCnt="4">
        <dgm:presLayoutVars>
          <dgm:chMax val="1"/>
          <dgm:chPref val="1"/>
        </dgm:presLayoutVars>
      </dgm:prSet>
      <dgm:spPr/>
    </dgm:pt>
    <dgm:pt modelId="{923AA782-0DA7-4F39-88B7-EC5EBBDD871F}" type="pres">
      <dgm:prSet presAssocID="{FA476E1E-730F-4B2D-9E8B-2EE8CB398399}" presName="sibTrans" presStyleCnt="0"/>
      <dgm:spPr/>
    </dgm:pt>
    <dgm:pt modelId="{7198AF90-A783-4D45-8178-3D161EF8FD52}" type="pres">
      <dgm:prSet presAssocID="{0789D04F-98F2-416C-96D2-E1B7B77102EF}" presName="compNode" presStyleCnt="0"/>
      <dgm:spPr/>
    </dgm:pt>
    <dgm:pt modelId="{752D9349-F0BE-42A4-AF28-D8AB7D247F87}" type="pres">
      <dgm:prSet presAssocID="{0789D04F-98F2-416C-96D2-E1B7B77102E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A40C9B38-8825-42E1-AAEF-EC6127C0FAC0}" type="pres">
      <dgm:prSet presAssocID="{0789D04F-98F2-416C-96D2-E1B7B77102EF}" presName="spaceRect" presStyleCnt="0"/>
      <dgm:spPr/>
    </dgm:pt>
    <dgm:pt modelId="{5D9DAC1C-3E46-4410-AB94-9698EECBEFFC}" type="pres">
      <dgm:prSet presAssocID="{0789D04F-98F2-416C-96D2-E1B7B77102EF}" presName="textRect" presStyleLbl="revTx" presStyleIdx="1" presStyleCnt="4">
        <dgm:presLayoutVars>
          <dgm:chMax val="1"/>
          <dgm:chPref val="1"/>
        </dgm:presLayoutVars>
      </dgm:prSet>
      <dgm:spPr/>
    </dgm:pt>
    <dgm:pt modelId="{86615043-A662-4030-A7AC-73C9F17FA21E}" type="pres">
      <dgm:prSet presAssocID="{9A9994F4-7C8D-4C47-B956-D5E6E4641C94}" presName="sibTrans" presStyleCnt="0"/>
      <dgm:spPr/>
    </dgm:pt>
    <dgm:pt modelId="{F53420EF-CB00-4988-ADCB-A761C8666A61}" type="pres">
      <dgm:prSet presAssocID="{535611A7-92E9-4BC0-B803-6D2CA8766514}" presName="compNode" presStyleCnt="0"/>
      <dgm:spPr/>
    </dgm:pt>
    <dgm:pt modelId="{343DB922-9F66-4A74-B592-83547F626AE5}" type="pres">
      <dgm:prSet presAssocID="{535611A7-92E9-4BC0-B803-6D2CA876651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nvelope"/>
        </a:ext>
      </dgm:extLst>
    </dgm:pt>
    <dgm:pt modelId="{FBD79658-5AE9-4A0F-BA2B-FD040D91ACDE}" type="pres">
      <dgm:prSet presAssocID="{535611A7-92E9-4BC0-B803-6D2CA8766514}" presName="spaceRect" presStyleCnt="0"/>
      <dgm:spPr/>
    </dgm:pt>
    <dgm:pt modelId="{84472334-C9F7-489E-8FD0-902EED57346D}" type="pres">
      <dgm:prSet presAssocID="{535611A7-92E9-4BC0-B803-6D2CA8766514}" presName="textRect" presStyleLbl="revTx" presStyleIdx="2" presStyleCnt="4">
        <dgm:presLayoutVars>
          <dgm:chMax val="1"/>
          <dgm:chPref val="1"/>
        </dgm:presLayoutVars>
      </dgm:prSet>
      <dgm:spPr/>
    </dgm:pt>
    <dgm:pt modelId="{DFCFC285-ABB9-4B18-8911-A03F0D850856}" type="pres">
      <dgm:prSet presAssocID="{A173E6BF-4E72-41E4-B9B3-83E56152E466}" presName="sibTrans" presStyleCnt="0"/>
      <dgm:spPr/>
    </dgm:pt>
    <dgm:pt modelId="{7B410E3A-D9D3-466D-A3A6-6EA28B261139}" type="pres">
      <dgm:prSet presAssocID="{E51DB11B-1E08-4B1F-B7A7-9611B1DF6525}" presName="compNode" presStyleCnt="0"/>
      <dgm:spPr/>
    </dgm:pt>
    <dgm:pt modelId="{AC0046B1-2EF3-4102-8D6B-615E9CD7A3F5}" type="pres">
      <dgm:prSet presAssocID="{E51DB11B-1E08-4B1F-B7A7-9611B1DF65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andshake"/>
        </a:ext>
      </dgm:extLst>
    </dgm:pt>
    <dgm:pt modelId="{533F0D7A-DF60-47D8-A3B4-2BB0491A19FE}" type="pres">
      <dgm:prSet presAssocID="{E51DB11B-1E08-4B1F-B7A7-9611B1DF6525}" presName="spaceRect" presStyleCnt="0"/>
      <dgm:spPr/>
    </dgm:pt>
    <dgm:pt modelId="{9C5DAA07-768B-4029-9311-C9D26858AB0D}" type="pres">
      <dgm:prSet presAssocID="{E51DB11B-1E08-4B1F-B7A7-9611B1DF6525}" presName="textRect" presStyleLbl="revTx" presStyleIdx="3" presStyleCnt="4">
        <dgm:presLayoutVars>
          <dgm:chMax val="1"/>
          <dgm:chPref val="1"/>
        </dgm:presLayoutVars>
      </dgm:prSet>
      <dgm:spPr/>
    </dgm:pt>
  </dgm:ptLst>
  <dgm:cxnLst>
    <dgm:cxn modelId="{F164DB13-2639-4F59-B672-427788793B8B}" type="presOf" srcId="{535611A7-92E9-4BC0-B803-6D2CA8766514}" destId="{84472334-C9F7-489E-8FD0-902EED57346D}" srcOrd="0" destOrd="0" presId="urn:microsoft.com/office/officeart/2018/2/layout/IconLabelList"/>
    <dgm:cxn modelId="{EE77B648-A87C-48E4-A940-B92CD19BF0FE}" srcId="{3725A90D-F005-4FF4-BF4A-94ADCDE89B53}" destId="{0789D04F-98F2-416C-96D2-E1B7B77102EF}" srcOrd="1" destOrd="0" parTransId="{15FDB688-8624-4C38-B000-E8158D79F5C5}" sibTransId="{9A9994F4-7C8D-4C47-B956-D5E6E4641C94}"/>
    <dgm:cxn modelId="{E774506F-902A-4FA2-BAA4-C4FB9E994C7C}" srcId="{3725A90D-F005-4FF4-BF4A-94ADCDE89B53}" destId="{535611A7-92E9-4BC0-B803-6D2CA8766514}" srcOrd="2" destOrd="0" parTransId="{442B26FC-8CD8-41DE-AFD1-44845066D1DF}" sibTransId="{A173E6BF-4E72-41E4-B9B3-83E56152E466}"/>
    <dgm:cxn modelId="{35338184-F72F-46F9-9900-DC3C1BF8A25E}" type="presOf" srcId="{4F282F2C-9CFC-49AA-B1BD-6BDB89B9B4B0}" destId="{7016CE6D-251E-41FA-9CC8-CA9C628D9589}" srcOrd="0" destOrd="0" presId="urn:microsoft.com/office/officeart/2018/2/layout/IconLabelList"/>
    <dgm:cxn modelId="{CDE22885-22BC-42EC-B551-26EF37A1FFD6}" type="presOf" srcId="{3725A90D-F005-4FF4-BF4A-94ADCDE89B53}" destId="{687F5336-F4D1-466A-B0DF-7A2A9B5FD1EE}" srcOrd="0" destOrd="0" presId="urn:microsoft.com/office/officeart/2018/2/layout/IconLabelList"/>
    <dgm:cxn modelId="{F1F17093-BEA5-47F0-9B8F-7519A36BD1B3}" type="presOf" srcId="{E51DB11B-1E08-4B1F-B7A7-9611B1DF6525}" destId="{9C5DAA07-768B-4029-9311-C9D26858AB0D}" srcOrd="0" destOrd="0" presId="urn:microsoft.com/office/officeart/2018/2/layout/IconLabelList"/>
    <dgm:cxn modelId="{B4E9B8A6-CDCF-43F6-B582-F5C37E65664B}" type="presOf" srcId="{0789D04F-98F2-416C-96D2-E1B7B77102EF}" destId="{5D9DAC1C-3E46-4410-AB94-9698EECBEFFC}" srcOrd="0" destOrd="0" presId="urn:microsoft.com/office/officeart/2018/2/layout/IconLabelList"/>
    <dgm:cxn modelId="{BC2006CD-3544-4BC5-85F5-E63255EB03D3}" srcId="{3725A90D-F005-4FF4-BF4A-94ADCDE89B53}" destId="{4F282F2C-9CFC-49AA-B1BD-6BDB89B9B4B0}" srcOrd="0" destOrd="0" parTransId="{982EFB48-7843-415E-A621-B7C05E2126DC}" sibTransId="{FA476E1E-730F-4B2D-9E8B-2EE8CB398399}"/>
    <dgm:cxn modelId="{726974EC-8555-4DF4-9B23-100BC149D6F1}" srcId="{3725A90D-F005-4FF4-BF4A-94ADCDE89B53}" destId="{E51DB11B-1E08-4B1F-B7A7-9611B1DF6525}" srcOrd="3" destOrd="0" parTransId="{D92FD43E-656A-4B9C-A980-F41981468FD1}" sibTransId="{F6884FF2-1A11-4E22-874E-3941F7CEA72C}"/>
    <dgm:cxn modelId="{D7A2494A-D89F-403A-9092-956E854E6C9A}" type="presParOf" srcId="{687F5336-F4D1-466A-B0DF-7A2A9B5FD1EE}" destId="{B08A7170-AC16-4559-A87D-3CA12CF4F3F2}" srcOrd="0" destOrd="0" presId="urn:microsoft.com/office/officeart/2018/2/layout/IconLabelList"/>
    <dgm:cxn modelId="{FE19549D-48A6-4518-8455-E0F227D3E7D1}" type="presParOf" srcId="{B08A7170-AC16-4559-A87D-3CA12CF4F3F2}" destId="{3B29F3A4-3C3D-40CC-BD7F-10F8E76C34BB}" srcOrd="0" destOrd="0" presId="urn:microsoft.com/office/officeart/2018/2/layout/IconLabelList"/>
    <dgm:cxn modelId="{5A62E2C0-AA99-4989-923F-480F15CD134A}" type="presParOf" srcId="{B08A7170-AC16-4559-A87D-3CA12CF4F3F2}" destId="{E600976A-9C7F-429C-BACA-458B63A3EAF2}" srcOrd="1" destOrd="0" presId="urn:microsoft.com/office/officeart/2018/2/layout/IconLabelList"/>
    <dgm:cxn modelId="{D374EB98-E65E-47D2-B8A7-71F0AFF01D5D}" type="presParOf" srcId="{B08A7170-AC16-4559-A87D-3CA12CF4F3F2}" destId="{7016CE6D-251E-41FA-9CC8-CA9C628D9589}" srcOrd="2" destOrd="0" presId="urn:microsoft.com/office/officeart/2018/2/layout/IconLabelList"/>
    <dgm:cxn modelId="{D046578C-F7D0-40A4-B922-66D7743BF549}" type="presParOf" srcId="{687F5336-F4D1-466A-B0DF-7A2A9B5FD1EE}" destId="{923AA782-0DA7-4F39-88B7-EC5EBBDD871F}" srcOrd="1" destOrd="0" presId="urn:microsoft.com/office/officeart/2018/2/layout/IconLabelList"/>
    <dgm:cxn modelId="{1FEF6BE0-5AD4-48AD-A8C4-CE0E2A7E3E0C}" type="presParOf" srcId="{687F5336-F4D1-466A-B0DF-7A2A9B5FD1EE}" destId="{7198AF90-A783-4D45-8178-3D161EF8FD52}" srcOrd="2" destOrd="0" presId="urn:microsoft.com/office/officeart/2018/2/layout/IconLabelList"/>
    <dgm:cxn modelId="{AE304455-9D6D-406E-A92A-A3B81961A044}" type="presParOf" srcId="{7198AF90-A783-4D45-8178-3D161EF8FD52}" destId="{752D9349-F0BE-42A4-AF28-D8AB7D247F87}" srcOrd="0" destOrd="0" presId="urn:microsoft.com/office/officeart/2018/2/layout/IconLabelList"/>
    <dgm:cxn modelId="{0BA4F45E-AFDA-41E1-8622-84277D170EA0}" type="presParOf" srcId="{7198AF90-A783-4D45-8178-3D161EF8FD52}" destId="{A40C9B38-8825-42E1-AAEF-EC6127C0FAC0}" srcOrd="1" destOrd="0" presId="urn:microsoft.com/office/officeart/2018/2/layout/IconLabelList"/>
    <dgm:cxn modelId="{9C64AE2B-24DB-4E17-8908-B9C8BC2612D2}" type="presParOf" srcId="{7198AF90-A783-4D45-8178-3D161EF8FD52}" destId="{5D9DAC1C-3E46-4410-AB94-9698EECBEFFC}" srcOrd="2" destOrd="0" presId="urn:microsoft.com/office/officeart/2018/2/layout/IconLabelList"/>
    <dgm:cxn modelId="{14D46B1B-294D-41FB-8AFE-65B13EEECB93}" type="presParOf" srcId="{687F5336-F4D1-466A-B0DF-7A2A9B5FD1EE}" destId="{86615043-A662-4030-A7AC-73C9F17FA21E}" srcOrd="3" destOrd="0" presId="urn:microsoft.com/office/officeart/2018/2/layout/IconLabelList"/>
    <dgm:cxn modelId="{9FB7EDFC-87C7-46F3-95B6-87B8CBF8E736}" type="presParOf" srcId="{687F5336-F4D1-466A-B0DF-7A2A9B5FD1EE}" destId="{F53420EF-CB00-4988-ADCB-A761C8666A61}" srcOrd="4" destOrd="0" presId="urn:microsoft.com/office/officeart/2018/2/layout/IconLabelList"/>
    <dgm:cxn modelId="{FE553BE0-81AA-4702-B58D-EFEA011A2A63}" type="presParOf" srcId="{F53420EF-CB00-4988-ADCB-A761C8666A61}" destId="{343DB922-9F66-4A74-B592-83547F626AE5}" srcOrd="0" destOrd="0" presId="urn:microsoft.com/office/officeart/2018/2/layout/IconLabelList"/>
    <dgm:cxn modelId="{FFC1DFAD-F4C3-47C0-BF13-EB8AD315857E}" type="presParOf" srcId="{F53420EF-CB00-4988-ADCB-A761C8666A61}" destId="{FBD79658-5AE9-4A0F-BA2B-FD040D91ACDE}" srcOrd="1" destOrd="0" presId="urn:microsoft.com/office/officeart/2018/2/layout/IconLabelList"/>
    <dgm:cxn modelId="{1013DC40-CC68-4734-8419-870595903B24}" type="presParOf" srcId="{F53420EF-CB00-4988-ADCB-A761C8666A61}" destId="{84472334-C9F7-489E-8FD0-902EED57346D}" srcOrd="2" destOrd="0" presId="urn:microsoft.com/office/officeart/2018/2/layout/IconLabelList"/>
    <dgm:cxn modelId="{8815F441-20FD-4EB8-90B4-D569419FA50B}" type="presParOf" srcId="{687F5336-F4D1-466A-B0DF-7A2A9B5FD1EE}" destId="{DFCFC285-ABB9-4B18-8911-A03F0D850856}" srcOrd="5" destOrd="0" presId="urn:microsoft.com/office/officeart/2018/2/layout/IconLabelList"/>
    <dgm:cxn modelId="{2C507754-DAC9-42FD-B4FF-CE452343A50C}" type="presParOf" srcId="{687F5336-F4D1-466A-B0DF-7A2A9B5FD1EE}" destId="{7B410E3A-D9D3-466D-A3A6-6EA28B261139}" srcOrd="6" destOrd="0" presId="urn:microsoft.com/office/officeart/2018/2/layout/IconLabelList"/>
    <dgm:cxn modelId="{AAFE9B48-A2AA-4516-B9D7-2279C5B48500}" type="presParOf" srcId="{7B410E3A-D9D3-466D-A3A6-6EA28B261139}" destId="{AC0046B1-2EF3-4102-8D6B-615E9CD7A3F5}" srcOrd="0" destOrd="0" presId="urn:microsoft.com/office/officeart/2018/2/layout/IconLabelList"/>
    <dgm:cxn modelId="{2877B8D8-44E5-4D71-A8F0-743508C520BA}" type="presParOf" srcId="{7B410E3A-D9D3-466D-A3A6-6EA28B261139}" destId="{533F0D7A-DF60-47D8-A3B4-2BB0491A19FE}" srcOrd="1" destOrd="0" presId="urn:microsoft.com/office/officeart/2018/2/layout/IconLabelList"/>
    <dgm:cxn modelId="{D5C94C1D-4BEF-4939-8308-2C6FD45AB8F7}" type="presParOf" srcId="{7B410E3A-D9D3-466D-A3A6-6EA28B261139}" destId="{9C5DAA07-768B-4029-9311-C9D26858AB0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F33FB4F-F615-445E-9ACE-467548E050E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4F569FB8-BE77-4823-A7E8-9B4146C2C0F2}">
      <dgm:prSet/>
      <dgm:spPr/>
      <dgm:t>
        <a:bodyPr/>
        <a:lstStyle/>
        <a:p>
          <a:pPr>
            <a:lnSpc>
              <a:spcPct val="100000"/>
            </a:lnSpc>
          </a:pPr>
          <a:r>
            <a:rPr lang="en-US"/>
            <a:t>Do Your research before the event – Know who’s coming</a:t>
          </a:r>
        </a:p>
      </dgm:t>
    </dgm:pt>
    <dgm:pt modelId="{2640D122-4A38-4581-A810-78990AB1CD90}" type="parTrans" cxnId="{1231E8D6-D7F9-4E7F-BF0F-1CE129948D23}">
      <dgm:prSet/>
      <dgm:spPr/>
      <dgm:t>
        <a:bodyPr/>
        <a:lstStyle/>
        <a:p>
          <a:endParaRPr lang="en-US"/>
        </a:p>
      </dgm:t>
    </dgm:pt>
    <dgm:pt modelId="{0E3DCA9C-5AA1-4668-A6D9-9ABA8E87D0F0}" type="sibTrans" cxnId="{1231E8D6-D7F9-4E7F-BF0F-1CE129948D23}">
      <dgm:prSet/>
      <dgm:spPr/>
      <dgm:t>
        <a:bodyPr/>
        <a:lstStyle/>
        <a:p>
          <a:pPr>
            <a:lnSpc>
              <a:spcPct val="100000"/>
            </a:lnSpc>
          </a:pPr>
          <a:endParaRPr lang="en-US"/>
        </a:p>
      </dgm:t>
    </dgm:pt>
    <dgm:pt modelId="{26EE702B-DF56-4B03-9B63-9915D03ABE84}">
      <dgm:prSet/>
      <dgm:spPr/>
      <dgm:t>
        <a:bodyPr/>
        <a:lstStyle/>
        <a:p>
          <a:pPr>
            <a:lnSpc>
              <a:spcPct val="100000"/>
            </a:lnSpc>
          </a:pPr>
          <a:r>
            <a:rPr lang="en-IN"/>
            <a:t>Prepare questions or conversation starters</a:t>
          </a:r>
          <a:endParaRPr lang="en-US"/>
        </a:p>
      </dgm:t>
    </dgm:pt>
    <dgm:pt modelId="{0AD380A0-7D5B-4064-BBA0-32EE9FB1FC94}" type="parTrans" cxnId="{FF0C6C05-5840-4E6C-B467-8C5616EA5475}">
      <dgm:prSet/>
      <dgm:spPr/>
      <dgm:t>
        <a:bodyPr/>
        <a:lstStyle/>
        <a:p>
          <a:endParaRPr lang="en-US"/>
        </a:p>
      </dgm:t>
    </dgm:pt>
    <dgm:pt modelId="{7C77FEB4-27D7-40D1-961B-E69707D2A4CE}" type="sibTrans" cxnId="{FF0C6C05-5840-4E6C-B467-8C5616EA5475}">
      <dgm:prSet/>
      <dgm:spPr/>
      <dgm:t>
        <a:bodyPr/>
        <a:lstStyle/>
        <a:p>
          <a:pPr>
            <a:lnSpc>
              <a:spcPct val="100000"/>
            </a:lnSpc>
          </a:pPr>
          <a:endParaRPr lang="en-US"/>
        </a:p>
      </dgm:t>
    </dgm:pt>
    <dgm:pt modelId="{D7838E2F-02D1-411F-95D1-757E92DCEF96}">
      <dgm:prSet/>
      <dgm:spPr/>
      <dgm:t>
        <a:bodyPr/>
        <a:lstStyle/>
        <a:p>
          <a:pPr>
            <a:lnSpc>
              <a:spcPct val="100000"/>
            </a:lnSpc>
          </a:pPr>
          <a:r>
            <a:rPr lang="en-US"/>
            <a:t>Join group discussions, don’t linger alone</a:t>
          </a:r>
        </a:p>
      </dgm:t>
    </dgm:pt>
    <dgm:pt modelId="{69776E69-E566-4568-AEEA-BF5A7230E75A}" type="parTrans" cxnId="{0DAB00A1-C068-4658-ACD9-5300F770B23D}">
      <dgm:prSet/>
      <dgm:spPr/>
      <dgm:t>
        <a:bodyPr/>
        <a:lstStyle/>
        <a:p>
          <a:endParaRPr lang="en-US"/>
        </a:p>
      </dgm:t>
    </dgm:pt>
    <dgm:pt modelId="{434611FA-6D84-4B78-809A-3A1B95CEEFAA}" type="sibTrans" cxnId="{0DAB00A1-C068-4658-ACD9-5300F770B23D}">
      <dgm:prSet/>
      <dgm:spPr/>
      <dgm:t>
        <a:bodyPr/>
        <a:lstStyle/>
        <a:p>
          <a:pPr>
            <a:lnSpc>
              <a:spcPct val="100000"/>
            </a:lnSpc>
          </a:pPr>
          <a:endParaRPr lang="en-US"/>
        </a:p>
      </dgm:t>
    </dgm:pt>
    <dgm:pt modelId="{181FDBB9-B81A-4418-89F0-CF1FC878F045}">
      <dgm:prSet/>
      <dgm:spPr/>
      <dgm:t>
        <a:bodyPr/>
        <a:lstStyle/>
        <a:p>
          <a:pPr>
            <a:lnSpc>
              <a:spcPct val="100000"/>
            </a:lnSpc>
          </a:pPr>
          <a:r>
            <a:rPr lang="en-US"/>
            <a:t>Follow up within 48 hours with a message or connection request</a:t>
          </a:r>
        </a:p>
      </dgm:t>
    </dgm:pt>
    <dgm:pt modelId="{7A70F606-2D67-47B1-ABE5-716F987EE77A}" type="parTrans" cxnId="{FAC10CB4-FED4-4E7D-A207-477B70E3E44D}">
      <dgm:prSet/>
      <dgm:spPr/>
      <dgm:t>
        <a:bodyPr/>
        <a:lstStyle/>
        <a:p>
          <a:endParaRPr lang="en-US"/>
        </a:p>
      </dgm:t>
    </dgm:pt>
    <dgm:pt modelId="{814E29F2-3FCF-4EF2-94F8-8606A7F81A3F}" type="sibTrans" cxnId="{FAC10CB4-FED4-4E7D-A207-477B70E3E44D}">
      <dgm:prSet/>
      <dgm:spPr/>
      <dgm:t>
        <a:bodyPr/>
        <a:lstStyle/>
        <a:p>
          <a:endParaRPr lang="en-US"/>
        </a:p>
      </dgm:t>
    </dgm:pt>
    <dgm:pt modelId="{6F8435B1-622B-46C9-B7A6-489CAA01F4E1}" type="pres">
      <dgm:prSet presAssocID="{CF33FB4F-F615-445E-9ACE-467548E050E3}" presName="root" presStyleCnt="0">
        <dgm:presLayoutVars>
          <dgm:dir/>
          <dgm:resizeHandles val="exact"/>
        </dgm:presLayoutVars>
      </dgm:prSet>
      <dgm:spPr/>
    </dgm:pt>
    <dgm:pt modelId="{84C1D3D8-FE56-40CE-80E2-206A04D8153F}" type="pres">
      <dgm:prSet presAssocID="{CF33FB4F-F615-445E-9ACE-467548E050E3}" presName="container" presStyleCnt="0">
        <dgm:presLayoutVars>
          <dgm:dir/>
          <dgm:resizeHandles val="exact"/>
        </dgm:presLayoutVars>
      </dgm:prSet>
      <dgm:spPr/>
    </dgm:pt>
    <dgm:pt modelId="{E18923A1-0DBA-4499-B020-2E6BEDBA8DFE}" type="pres">
      <dgm:prSet presAssocID="{4F569FB8-BE77-4823-A7E8-9B4146C2C0F2}" presName="compNode" presStyleCnt="0"/>
      <dgm:spPr/>
    </dgm:pt>
    <dgm:pt modelId="{A0081D9F-3EA9-4D8D-A8B1-4DF8C00EF72A}" type="pres">
      <dgm:prSet presAssocID="{4F569FB8-BE77-4823-A7E8-9B4146C2C0F2}" presName="iconBgRect" presStyleLbl="bgShp" presStyleIdx="0" presStyleCnt="4"/>
      <dgm:spPr/>
    </dgm:pt>
    <dgm:pt modelId="{5B1019C9-95B1-42CE-9A2C-F89D9CA92ABE}" type="pres">
      <dgm:prSet presAssocID="{4F569FB8-BE77-4823-A7E8-9B4146C2C0F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arget Audience"/>
        </a:ext>
      </dgm:extLst>
    </dgm:pt>
    <dgm:pt modelId="{2F7D26D9-EC22-4DE1-B491-1440A2B41292}" type="pres">
      <dgm:prSet presAssocID="{4F569FB8-BE77-4823-A7E8-9B4146C2C0F2}" presName="spaceRect" presStyleCnt="0"/>
      <dgm:spPr/>
    </dgm:pt>
    <dgm:pt modelId="{81668073-F1C7-4F37-9AC6-BA2679567374}" type="pres">
      <dgm:prSet presAssocID="{4F569FB8-BE77-4823-A7E8-9B4146C2C0F2}" presName="textRect" presStyleLbl="revTx" presStyleIdx="0" presStyleCnt="4">
        <dgm:presLayoutVars>
          <dgm:chMax val="1"/>
          <dgm:chPref val="1"/>
        </dgm:presLayoutVars>
      </dgm:prSet>
      <dgm:spPr/>
    </dgm:pt>
    <dgm:pt modelId="{B3E09E38-E1C6-4E42-BE63-985E687391E3}" type="pres">
      <dgm:prSet presAssocID="{0E3DCA9C-5AA1-4668-A6D9-9ABA8E87D0F0}" presName="sibTrans" presStyleLbl="sibTrans2D1" presStyleIdx="0" presStyleCnt="0"/>
      <dgm:spPr/>
    </dgm:pt>
    <dgm:pt modelId="{D4A7FE2A-53A1-4D87-8680-013752D21FA1}" type="pres">
      <dgm:prSet presAssocID="{26EE702B-DF56-4B03-9B63-9915D03ABE84}" presName="compNode" presStyleCnt="0"/>
      <dgm:spPr/>
    </dgm:pt>
    <dgm:pt modelId="{0D56B5D7-49D1-4C13-8A44-49A1B91EFFE0}" type="pres">
      <dgm:prSet presAssocID="{26EE702B-DF56-4B03-9B63-9915D03ABE84}" presName="iconBgRect" presStyleLbl="bgShp" presStyleIdx="1" presStyleCnt="4"/>
      <dgm:spPr/>
    </dgm:pt>
    <dgm:pt modelId="{C6EB1205-3F0C-4676-833D-A0E2BC6D649C}" type="pres">
      <dgm:prSet presAssocID="{26EE702B-DF56-4B03-9B63-9915D03ABE8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CB571A10-C536-480D-8A4B-0817462A0383}" type="pres">
      <dgm:prSet presAssocID="{26EE702B-DF56-4B03-9B63-9915D03ABE84}" presName="spaceRect" presStyleCnt="0"/>
      <dgm:spPr/>
    </dgm:pt>
    <dgm:pt modelId="{F572903F-C076-4416-ACD4-EADC7C5879BC}" type="pres">
      <dgm:prSet presAssocID="{26EE702B-DF56-4B03-9B63-9915D03ABE84}" presName="textRect" presStyleLbl="revTx" presStyleIdx="1" presStyleCnt="4">
        <dgm:presLayoutVars>
          <dgm:chMax val="1"/>
          <dgm:chPref val="1"/>
        </dgm:presLayoutVars>
      </dgm:prSet>
      <dgm:spPr/>
    </dgm:pt>
    <dgm:pt modelId="{296E2CB0-6660-477D-97AD-828EF9C337D2}" type="pres">
      <dgm:prSet presAssocID="{7C77FEB4-27D7-40D1-961B-E69707D2A4CE}" presName="sibTrans" presStyleLbl="sibTrans2D1" presStyleIdx="0" presStyleCnt="0"/>
      <dgm:spPr/>
    </dgm:pt>
    <dgm:pt modelId="{E4C5A31D-2F07-4BFB-8BC7-8C482291EBBD}" type="pres">
      <dgm:prSet presAssocID="{D7838E2F-02D1-411F-95D1-757E92DCEF96}" presName="compNode" presStyleCnt="0"/>
      <dgm:spPr/>
    </dgm:pt>
    <dgm:pt modelId="{21BD4D06-C1B4-421A-8DDC-B6B194EC0C40}" type="pres">
      <dgm:prSet presAssocID="{D7838E2F-02D1-411F-95D1-757E92DCEF96}" presName="iconBgRect" presStyleLbl="bgShp" presStyleIdx="2" presStyleCnt="4"/>
      <dgm:spPr/>
    </dgm:pt>
    <dgm:pt modelId="{F3373A4D-C726-4DDD-BC5E-CC2A3D04348E}" type="pres">
      <dgm:prSet presAssocID="{D7838E2F-02D1-411F-95D1-757E92DCEF9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27D9F4C4-514E-4D9C-99DC-A7586C441B03}" type="pres">
      <dgm:prSet presAssocID="{D7838E2F-02D1-411F-95D1-757E92DCEF96}" presName="spaceRect" presStyleCnt="0"/>
      <dgm:spPr/>
    </dgm:pt>
    <dgm:pt modelId="{14FBF31C-8098-432D-B6A1-A55D7BE6C6F3}" type="pres">
      <dgm:prSet presAssocID="{D7838E2F-02D1-411F-95D1-757E92DCEF96}" presName="textRect" presStyleLbl="revTx" presStyleIdx="2" presStyleCnt="4">
        <dgm:presLayoutVars>
          <dgm:chMax val="1"/>
          <dgm:chPref val="1"/>
        </dgm:presLayoutVars>
      </dgm:prSet>
      <dgm:spPr/>
    </dgm:pt>
    <dgm:pt modelId="{51983480-2D5D-4342-B843-7AD080FEC595}" type="pres">
      <dgm:prSet presAssocID="{434611FA-6D84-4B78-809A-3A1B95CEEFAA}" presName="sibTrans" presStyleLbl="sibTrans2D1" presStyleIdx="0" presStyleCnt="0"/>
      <dgm:spPr/>
    </dgm:pt>
    <dgm:pt modelId="{B41AFE43-8A69-4476-90D0-13FA77D363CD}" type="pres">
      <dgm:prSet presAssocID="{181FDBB9-B81A-4418-89F0-CF1FC878F045}" presName="compNode" presStyleCnt="0"/>
      <dgm:spPr/>
    </dgm:pt>
    <dgm:pt modelId="{2BCA6FCA-262D-4D40-9DCB-E48F597DCDB5}" type="pres">
      <dgm:prSet presAssocID="{181FDBB9-B81A-4418-89F0-CF1FC878F045}" presName="iconBgRect" presStyleLbl="bgShp" presStyleIdx="3" presStyleCnt="4"/>
      <dgm:spPr/>
    </dgm:pt>
    <dgm:pt modelId="{CC2A7406-42CB-4462-A0C5-51935C1BBBA0}" type="pres">
      <dgm:prSet presAssocID="{181FDBB9-B81A-4418-89F0-CF1FC878F04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mail"/>
        </a:ext>
      </dgm:extLst>
    </dgm:pt>
    <dgm:pt modelId="{FF6E5CE1-FA14-4457-9CF4-A1980AD4FB41}" type="pres">
      <dgm:prSet presAssocID="{181FDBB9-B81A-4418-89F0-CF1FC878F045}" presName="spaceRect" presStyleCnt="0"/>
      <dgm:spPr/>
    </dgm:pt>
    <dgm:pt modelId="{8F1344FD-DC6F-44F1-8682-ABC3782F2CF9}" type="pres">
      <dgm:prSet presAssocID="{181FDBB9-B81A-4418-89F0-CF1FC878F045}" presName="textRect" presStyleLbl="revTx" presStyleIdx="3" presStyleCnt="4">
        <dgm:presLayoutVars>
          <dgm:chMax val="1"/>
          <dgm:chPref val="1"/>
        </dgm:presLayoutVars>
      </dgm:prSet>
      <dgm:spPr/>
    </dgm:pt>
  </dgm:ptLst>
  <dgm:cxnLst>
    <dgm:cxn modelId="{FF0C6C05-5840-4E6C-B467-8C5616EA5475}" srcId="{CF33FB4F-F615-445E-9ACE-467548E050E3}" destId="{26EE702B-DF56-4B03-9B63-9915D03ABE84}" srcOrd="1" destOrd="0" parTransId="{0AD380A0-7D5B-4064-BBA0-32EE9FB1FC94}" sibTransId="{7C77FEB4-27D7-40D1-961B-E69707D2A4CE}"/>
    <dgm:cxn modelId="{6F62AF0C-3527-4C76-9C20-5A558A4EF898}" type="presOf" srcId="{D7838E2F-02D1-411F-95D1-757E92DCEF96}" destId="{14FBF31C-8098-432D-B6A1-A55D7BE6C6F3}" srcOrd="0" destOrd="0" presId="urn:microsoft.com/office/officeart/2018/2/layout/IconCircleList"/>
    <dgm:cxn modelId="{2E4D4F1D-05E1-4EE4-BEE1-200ECC961ECC}" type="presOf" srcId="{181FDBB9-B81A-4418-89F0-CF1FC878F045}" destId="{8F1344FD-DC6F-44F1-8682-ABC3782F2CF9}" srcOrd="0" destOrd="0" presId="urn:microsoft.com/office/officeart/2018/2/layout/IconCircleList"/>
    <dgm:cxn modelId="{D8963363-3955-4058-A196-3C61D7942DF7}" type="presOf" srcId="{4F569FB8-BE77-4823-A7E8-9B4146C2C0F2}" destId="{81668073-F1C7-4F37-9AC6-BA2679567374}" srcOrd="0" destOrd="0" presId="urn:microsoft.com/office/officeart/2018/2/layout/IconCircleList"/>
    <dgm:cxn modelId="{3BCE7F51-96F3-4407-86E8-B611FAE7639B}" type="presOf" srcId="{0E3DCA9C-5AA1-4668-A6D9-9ABA8E87D0F0}" destId="{B3E09E38-E1C6-4E42-BE63-985E687391E3}" srcOrd="0" destOrd="0" presId="urn:microsoft.com/office/officeart/2018/2/layout/IconCircleList"/>
    <dgm:cxn modelId="{0DAB00A1-C068-4658-ACD9-5300F770B23D}" srcId="{CF33FB4F-F615-445E-9ACE-467548E050E3}" destId="{D7838E2F-02D1-411F-95D1-757E92DCEF96}" srcOrd="2" destOrd="0" parTransId="{69776E69-E566-4568-AEEA-BF5A7230E75A}" sibTransId="{434611FA-6D84-4B78-809A-3A1B95CEEFAA}"/>
    <dgm:cxn modelId="{FAC10CB4-FED4-4E7D-A207-477B70E3E44D}" srcId="{CF33FB4F-F615-445E-9ACE-467548E050E3}" destId="{181FDBB9-B81A-4418-89F0-CF1FC878F045}" srcOrd="3" destOrd="0" parTransId="{7A70F606-2D67-47B1-ABE5-716F987EE77A}" sibTransId="{814E29F2-3FCF-4EF2-94F8-8606A7F81A3F}"/>
    <dgm:cxn modelId="{1231E8D6-D7F9-4E7F-BF0F-1CE129948D23}" srcId="{CF33FB4F-F615-445E-9ACE-467548E050E3}" destId="{4F569FB8-BE77-4823-A7E8-9B4146C2C0F2}" srcOrd="0" destOrd="0" parTransId="{2640D122-4A38-4581-A810-78990AB1CD90}" sibTransId="{0E3DCA9C-5AA1-4668-A6D9-9ABA8E87D0F0}"/>
    <dgm:cxn modelId="{2BD6F1DB-7136-47DB-8B18-5E33CCBF9F6C}" type="presOf" srcId="{7C77FEB4-27D7-40D1-961B-E69707D2A4CE}" destId="{296E2CB0-6660-477D-97AD-828EF9C337D2}" srcOrd="0" destOrd="0" presId="urn:microsoft.com/office/officeart/2018/2/layout/IconCircleList"/>
    <dgm:cxn modelId="{AED151E5-5DFE-4D09-A71B-6F62D8748AA4}" type="presOf" srcId="{CF33FB4F-F615-445E-9ACE-467548E050E3}" destId="{6F8435B1-622B-46C9-B7A6-489CAA01F4E1}" srcOrd="0" destOrd="0" presId="urn:microsoft.com/office/officeart/2018/2/layout/IconCircleList"/>
    <dgm:cxn modelId="{6A314CF2-9BD3-40D8-A1A5-112238D25330}" type="presOf" srcId="{26EE702B-DF56-4B03-9B63-9915D03ABE84}" destId="{F572903F-C076-4416-ACD4-EADC7C5879BC}" srcOrd="0" destOrd="0" presId="urn:microsoft.com/office/officeart/2018/2/layout/IconCircleList"/>
    <dgm:cxn modelId="{BB71E7F5-8F34-4EA6-BE9A-BC6B4D712B2F}" type="presOf" srcId="{434611FA-6D84-4B78-809A-3A1B95CEEFAA}" destId="{51983480-2D5D-4342-B843-7AD080FEC595}" srcOrd="0" destOrd="0" presId="urn:microsoft.com/office/officeart/2018/2/layout/IconCircleList"/>
    <dgm:cxn modelId="{6C2EB8C3-512E-41BD-B8BE-105D7985B2AF}" type="presParOf" srcId="{6F8435B1-622B-46C9-B7A6-489CAA01F4E1}" destId="{84C1D3D8-FE56-40CE-80E2-206A04D8153F}" srcOrd="0" destOrd="0" presId="urn:microsoft.com/office/officeart/2018/2/layout/IconCircleList"/>
    <dgm:cxn modelId="{72F943A8-119E-47E3-9739-2319267C2760}" type="presParOf" srcId="{84C1D3D8-FE56-40CE-80E2-206A04D8153F}" destId="{E18923A1-0DBA-4499-B020-2E6BEDBA8DFE}" srcOrd="0" destOrd="0" presId="urn:microsoft.com/office/officeart/2018/2/layout/IconCircleList"/>
    <dgm:cxn modelId="{EF38A2C9-098E-4592-8E96-ABC91BBEC9AF}" type="presParOf" srcId="{E18923A1-0DBA-4499-B020-2E6BEDBA8DFE}" destId="{A0081D9F-3EA9-4D8D-A8B1-4DF8C00EF72A}" srcOrd="0" destOrd="0" presId="urn:microsoft.com/office/officeart/2018/2/layout/IconCircleList"/>
    <dgm:cxn modelId="{F2371AED-E0E0-4F38-B72A-FDBCAB911C8D}" type="presParOf" srcId="{E18923A1-0DBA-4499-B020-2E6BEDBA8DFE}" destId="{5B1019C9-95B1-42CE-9A2C-F89D9CA92ABE}" srcOrd="1" destOrd="0" presId="urn:microsoft.com/office/officeart/2018/2/layout/IconCircleList"/>
    <dgm:cxn modelId="{95B39FAD-AAFA-4C4E-98B8-768AEC0BBD7B}" type="presParOf" srcId="{E18923A1-0DBA-4499-B020-2E6BEDBA8DFE}" destId="{2F7D26D9-EC22-4DE1-B491-1440A2B41292}" srcOrd="2" destOrd="0" presId="urn:microsoft.com/office/officeart/2018/2/layout/IconCircleList"/>
    <dgm:cxn modelId="{43C65B72-E218-4391-B74D-BC4166941460}" type="presParOf" srcId="{E18923A1-0DBA-4499-B020-2E6BEDBA8DFE}" destId="{81668073-F1C7-4F37-9AC6-BA2679567374}" srcOrd="3" destOrd="0" presId="urn:microsoft.com/office/officeart/2018/2/layout/IconCircleList"/>
    <dgm:cxn modelId="{2E97C1A0-C03B-4EBE-86CB-4AC6D735DFD1}" type="presParOf" srcId="{84C1D3D8-FE56-40CE-80E2-206A04D8153F}" destId="{B3E09E38-E1C6-4E42-BE63-985E687391E3}" srcOrd="1" destOrd="0" presId="urn:microsoft.com/office/officeart/2018/2/layout/IconCircleList"/>
    <dgm:cxn modelId="{319694D0-C1DC-477F-AB12-B91C1C9F36D4}" type="presParOf" srcId="{84C1D3D8-FE56-40CE-80E2-206A04D8153F}" destId="{D4A7FE2A-53A1-4D87-8680-013752D21FA1}" srcOrd="2" destOrd="0" presId="urn:microsoft.com/office/officeart/2018/2/layout/IconCircleList"/>
    <dgm:cxn modelId="{151A64EB-E0B6-4997-BC86-2F8402678A24}" type="presParOf" srcId="{D4A7FE2A-53A1-4D87-8680-013752D21FA1}" destId="{0D56B5D7-49D1-4C13-8A44-49A1B91EFFE0}" srcOrd="0" destOrd="0" presId="urn:microsoft.com/office/officeart/2018/2/layout/IconCircleList"/>
    <dgm:cxn modelId="{5CA4442C-01CD-4CE4-ABBB-1C20CB7B5E53}" type="presParOf" srcId="{D4A7FE2A-53A1-4D87-8680-013752D21FA1}" destId="{C6EB1205-3F0C-4676-833D-A0E2BC6D649C}" srcOrd="1" destOrd="0" presId="urn:microsoft.com/office/officeart/2018/2/layout/IconCircleList"/>
    <dgm:cxn modelId="{A0E14AC6-0414-472F-BDA2-36F55B2C029A}" type="presParOf" srcId="{D4A7FE2A-53A1-4D87-8680-013752D21FA1}" destId="{CB571A10-C536-480D-8A4B-0817462A0383}" srcOrd="2" destOrd="0" presId="urn:microsoft.com/office/officeart/2018/2/layout/IconCircleList"/>
    <dgm:cxn modelId="{7AE1C0E5-82E3-482A-8487-38C84AD6E2DB}" type="presParOf" srcId="{D4A7FE2A-53A1-4D87-8680-013752D21FA1}" destId="{F572903F-C076-4416-ACD4-EADC7C5879BC}" srcOrd="3" destOrd="0" presId="urn:microsoft.com/office/officeart/2018/2/layout/IconCircleList"/>
    <dgm:cxn modelId="{15EF838B-2287-444B-9375-F16706B19A98}" type="presParOf" srcId="{84C1D3D8-FE56-40CE-80E2-206A04D8153F}" destId="{296E2CB0-6660-477D-97AD-828EF9C337D2}" srcOrd="3" destOrd="0" presId="urn:microsoft.com/office/officeart/2018/2/layout/IconCircleList"/>
    <dgm:cxn modelId="{16238C9C-10FD-429E-B3BE-F19015935BA3}" type="presParOf" srcId="{84C1D3D8-FE56-40CE-80E2-206A04D8153F}" destId="{E4C5A31D-2F07-4BFB-8BC7-8C482291EBBD}" srcOrd="4" destOrd="0" presId="urn:microsoft.com/office/officeart/2018/2/layout/IconCircleList"/>
    <dgm:cxn modelId="{6C078F6A-7DF8-4350-958E-79633555FDD2}" type="presParOf" srcId="{E4C5A31D-2F07-4BFB-8BC7-8C482291EBBD}" destId="{21BD4D06-C1B4-421A-8DDC-B6B194EC0C40}" srcOrd="0" destOrd="0" presId="urn:microsoft.com/office/officeart/2018/2/layout/IconCircleList"/>
    <dgm:cxn modelId="{A102EF7F-0708-4946-A3F2-391D4D69314E}" type="presParOf" srcId="{E4C5A31D-2F07-4BFB-8BC7-8C482291EBBD}" destId="{F3373A4D-C726-4DDD-BC5E-CC2A3D04348E}" srcOrd="1" destOrd="0" presId="urn:microsoft.com/office/officeart/2018/2/layout/IconCircleList"/>
    <dgm:cxn modelId="{23C236AC-C9F4-4DDC-95E0-6DB5BBD21EE4}" type="presParOf" srcId="{E4C5A31D-2F07-4BFB-8BC7-8C482291EBBD}" destId="{27D9F4C4-514E-4D9C-99DC-A7586C441B03}" srcOrd="2" destOrd="0" presId="urn:microsoft.com/office/officeart/2018/2/layout/IconCircleList"/>
    <dgm:cxn modelId="{D8EFB765-EA90-4CE7-82C9-283B8ACCADB5}" type="presParOf" srcId="{E4C5A31D-2F07-4BFB-8BC7-8C482291EBBD}" destId="{14FBF31C-8098-432D-B6A1-A55D7BE6C6F3}" srcOrd="3" destOrd="0" presId="urn:microsoft.com/office/officeart/2018/2/layout/IconCircleList"/>
    <dgm:cxn modelId="{F986DFA7-8613-477B-A2CD-BC98725DB155}" type="presParOf" srcId="{84C1D3D8-FE56-40CE-80E2-206A04D8153F}" destId="{51983480-2D5D-4342-B843-7AD080FEC595}" srcOrd="5" destOrd="0" presId="urn:microsoft.com/office/officeart/2018/2/layout/IconCircleList"/>
    <dgm:cxn modelId="{E75C55E9-5040-4889-A363-2940E2E39E8D}" type="presParOf" srcId="{84C1D3D8-FE56-40CE-80E2-206A04D8153F}" destId="{B41AFE43-8A69-4476-90D0-13FA77D363CD}" srcOrd="6" destOrd="0" presId="urn:microsoft.com/office/officeart/2018/2/layout/IconCircleList"/>
    <dgm:cxn modelId="{DAC33C49-FB09-4908-B656-0510BCE3EF2D}" type="presParOf" srcId="{B41AFE43-8A69-4476-90D0-13FA77D363CD}" destId="{2BCA6FCA-262D-4D40-9DCB-E48F597DCDB5}" srcOrd="0" destOrd="0" presId="urn:microsoft.com/office/officeart/2018/2/layout/IconCircleList"/>
    <dgm:cxn modelId="{2CA17C9E-6727-4FEC-897E-073045D410B1}" type="presParOf" srcId="{B41AFE43-8A69-4476-90D0-13FA77D363CD}" destId="{CC2A7406-42CB-4462-A0C5-51935C1BBBA0}" srcOrd="1" destOrd="0" presId="urn:microsoft.com/office/officeart/2018/2/layout/IconCircleList"/>
    <dgm:cxn modelId="{A55B5D8A-0EF4-4FFF-9910-E6905D4FCA13}" type="presParOf" srcId="{B41AFE43-8A69-4476-90D0-13FA77D363CD}" destId="{FF6E5CE1-FA14-4457-9CF4-A1980AD4FB41}" srcOrd="2" destOrd="0" presId="urn:microsoft.com/office/officeart/2018/2/layout/IconCircleList"/>
    <dgm:cxn modelId="{8CA8DF1B-2F06-4203-A87E-6A2E8A63946E}" type="presParOf" srcId="{B41AFE43-8A69-4476-90D0-13FA77D363CD}" destId="{8F1344FD-DC6F-44F1-8682-ABC3782F2CF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76FC74-52F0-4EA6-A755-46EB4267CE8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2DCE304-D280-4508-9ADF-FF8C0E55FD4B}">
      <dgm:prSet/>
      <dgm:spPr/>
      <dgm:t>
        <a:bodyPr/>
        <a:lstStyle/>
        <a:p>
          <a:pPr>
            <a:lnSpc>
              <a:spcPct val="100000"/>
            </a:lnSpc>
          </a:pPr>
          <a:r>
            <a:rPr lang="en-IN"/>
            <a:t>Your brand = your reputation</a:t>
          </a:r>
          <a:endParaRPr lang="en-US"/>
        </a:p>
      </dgm:t>
    </dgm:pt>
    <dgm:pt modelId="{D198CF00-11C1-4028-B958-638858AAE420}" type="parTrans" cxnId="{1F72EE42-577B-4012-B92D-C1923D0A430E}">
      <dgm:prSet/>
      <dgm:spPr/>
      <dgm:t>
        <a:bodyPr/>
        <a:lstStyle/>
        <a:p>
          <a:endParaRPr lang="en-US"/>
        </a:p>
      </dgm:t>
    </dgm:pt>
    <dgm:pt modelId="{E14B5FBF-A512-4C6C-AF96-FDCCEDCEAA74}" type="sibTrans" cxnId="{1F72EE42-577B-4012-B92D-C1923D0A430E}">
      <dgm:prSet/>
      <dgm:spPr/>
      <dgm:t>
        <a:bodyPr/>
        <a:lstStyle/>
        <a:p>
          <a:endParaRPr lang="en-US"/>
        </a:p>
      </dgm:t>
    </dgm:pt>
    <dgm:pt modelId="{43F62ADE-1884-4365-99F6-D983A2B58197}">
      <dgm:prSet/>
      <dgm:spPr/>
      <dgm:t>
        <a:bodyPr/>
        <a:lstStyle/>
        <a:p>
          <a:pPr>
            <a:lnSpc>
              <a:spcPct val="100000"/>
            </a:lnSpc>
          </a:pPr>
          <a:r>
            <a:rPr lang="en-US"/>
            <a:t>Define your </a:t>
          </a:r>
          <a:r>
            <a:rPr lang="en-US" b="1"/>
            <a:t>core values and expertise</a:t>
          </a:r>
          <a:endParaRPr lang="en-US"/>
        </a:p>
      </dgm:t>
    </dgm:pt>
    <dgm:pt modelId="{6E0D175F-64A6-4E64-86F8-8D96DFD5097F}" type="parTrans" cxnId="{73D9883E-21EA-4FAF-8C93-B30958314691}">
      <dgm:prSet/>
      <dgm:spPr/>
      <dgm:t>
        <a:bodyPr/>
        <a:lstStyle/>
        <a:p>
          <a:endParaRPr lang="en-US"/>
        </a:p>
      </dgm:t>
    </dgm:pt>
    <dgm:pt modelId="{9C1490E2-22FD-45E6-802E-46541C3D1C8D}" type="sibTrans" cxnId="{73D9883E-21EA-4FAF-8C93-B30958314691}">
      <dgm:prSet/>
      <dgm:spPr/>
      <dgm:t>
        <a:bodyPr/>
        <a:lstStyle/>
        <a:p>
          <a:endParaRPr lang="en-US"/>
        </a:p>
      </dgm:t>
    </dgm:pt>
    <dgm:pt modelId="{B98DB4C2-28EC-480A-9DB5-C49D96AFBCFE}">
      <dgm:prSet/>
      <dgm:spPr/>
      <dgm:t>
        <a:bodyPr/>
        <a:lstStyle/>
        <a:p>
          <a:pPr>
            <a:lnSpc>
              <a:spcPct val="100000"/>
            </a:lnSpc>
          </a:pPr>
          <a:r>
            <a:rPr lang="en-US"/>
            <a:t>Be consistent in what you share and how you show up</a:t>
          </a:r>
        </a:p>
      </dgm:t>
    </dgm:pt>
    <dgm:pt modelId="{18760290-082A-4030-BB51-46F0E243CBBC}" type="parTrans" cxnId="{15EBF093-B2A9-4290-B5CE-495C9C1E2ECB}">
      <dgm:prSet/>
      <dgm:spPr/>
      <dgm:t>
        <a:bodyPr/>
        <a:lstStyle/>
        <a:p>
          <a:endParaRPr lang="en-US"/>
        </a:p>
      </dgm:t>
    </dgm:pt>
    <dgm:pt modelId="{75668E26-59D1-408B-8143-875339DE333D}" type="sibTrans" cxnId="{15EBF093-B2A9-4290-B5CE-495C9C1E2ECB}">
      <dgm:prSet/>
      <dgm:spPr/>
      <dgm:t>
        <a:bodyPr/>
        <a:lstStyle/>
        <a:p>
          <a:endParaRPr lang="en-US"/>
        </a:p>
      </dgm:t>
    </dgm:pt>
    <dgm:pt modelId="{9C9E02F6-ACEF-441D-A28F-34A662856B2B}">
      <dgm:prSet/>
      <dgm:spPr/>
      <dgm:t>
        <a:bodyPr/>
        <a:lstStyle/>
        <a:p>
          <a:pPr>
            <a:lnSpc>
              <a:spcPct val="100000"/>
            </a:lnSpc>
          </a:pPr>
          <a:r>
            <a:rPr lang="en-US"/>
            <a:t>Position yourself as helpful, reliable, and knowledgeable</a:t>
          </a:r>
        </a:p>
      </dgm:t>
    </dgm:pt>
    <dgm:pt modelId="{87D9D3AD-7B55-444D-BD25-3B8915EDDF8E}" type="parTrans" cxnId="{B9C67A2D-6A6D-4CFC-AE7A-00B412888FEF}">
      <dgm:prSet/>
      <dgm:spPr/>
      <dgm:t>
        <a:bodyPr/>
        <a:lstStyle/>
        <a:p>
          <a:endParaRPr lang="en-US"/>
        </a:p>
      </dgm:t>
    </dgm:pt>
    <dgm:pt modelId="{0C2F0E80-9A8B-41B2-8162-99367C20F06D}" type="sibTrans" cxnId="{B9C67A2D-6A6D-4CFC-AE7A-00B412888FEF}">
      <dgm:prSet/>
      <dgm:spPr/>
      <dgm:t>
        <a:bodyPr/>
        <a:lstStyle/>
        <a:p>
          <a:endParaRPr lang="en-US"/>
        </a:p>
      </dgm:t>
    </dgm:pt>
    <dgm:pt modelId="{34CD580F-B701-4402-A8D5-52DB3CEF279E}" type="pres">
      <dgm:prSet presAssocID="{D476FC74-52F0-4EA6-A755-46EB4267CE89}" presName="root" presStyleCnt="0">
        <dgm:presLayoutVars>
          <dgm:dir/>
          <dgm:resizeHandles val="exact"/>
        </dgm:presLayoutVars>
      </dgm:prSet>
      <dgm:spPr/>
    </dgm:pt>
    <dgm:pt modelId="{7FE6D169-C8CA-489D-8B4F-64C2E75C5D80}" type="pres">
      <dgm:prSet presAssocID="{B2DCE304-D280-4508-9ADF-FF8C0E55FD4B}" presName="compNode" presStyleCnt="0"/>
      <dgm:spPr/>
    </dgm:pt>
    <dgm:pt modelId="{8F22C4B8-C56D-4282-B9A5-DF877EBF6A4C}" type="pres">
      <dgm:prSet presAssocID="{B2DCE304-D280-4508-9ADF-FF8C0E55FD4B}" presName="bgRect" presStyleLbl="bgShp" presStyleIdx="0" presStyleCnt="4"/>
      <dgm:spPr/>
    </dgm:pt>
    <dgm:pt modelId="{26C0851F-021B-49BD-AFF8-AB51345F9D5D}" type="pres">
      <dgm:prSet presAssocID="{B2DCE304-D280-4508-9ADF-FF8C0E55FD4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humbs Up Sign"/>
        </a:ext>
      </dgm:extLst>
    </dgm:pt>
    <dgm:pt modelId="{3B472DC8-4421-4EAC-B4B5-5D1F0DCF4647}" type="pres">
      <dgm:prSet presAssocID="{B2DCE304-D280-4508-9ADF-FF8C0E55FD4B}" presName="spaceRect" presStyleCnt="0"/>
      <dgm:spPr/>
    </dgm:pt>
    <dgm:pt modelId="{7776820D-D926-46E5-A4C5-82BFED13CF93}" type="pres">
      <dgm:prSet presAssocID="{B2DCE304-D280-4508-9ADF-FF8C0E55FD4B}" presName="parTx" presStyleLbl="revTx" presStyleIdx="0" presStyleCnt="4">
        <dgm:presLayoutVars>
          <dgm:chMax val="0"/>
          <dgm:chPref val="0"/>
        </dgm:presLayoutVars>
      </dgm:prSet>
      <dgm:spPr/>
    </dgm:pt>
    <dgm:pt modelId="{6536E28E-5FD9-4F2C-8D55-0EC362914CA4}" type="pres">
      <dgm:prSet presAssocID="{E14B5FBF-A512-4C6C-AF96-FDCCEDCEAA74}" presName="sibTrans" presStyleCnt="0"/>
      <dgm:spPr/>
    </dgm:pt>
    <dgm:pt modelId="{D8DDE409-0AB2-4C49-AABD-3519280E7FD2}" type="pres">
      <dgm:prSet presAssocID="{43F62ADE-1884-4365-99F6-D983A2B58197}" presName="compNode" presStyleCnt="0"/>
      <dgm:spPr/>
    </dgm:pt>
    <dgm:pt modelId="{9E600497-A292-480F-84A0-A22F3A4F03C5}" type="pres">
      <dgm:prSet presAssocID="{43F62ADE-1884-4365-99F6-D983A2B58197}" presName="bgRect" presStyleLbl="bgShp" presStyleIdx="1" presStyleCnt="4"/>
      <dgm:spPr/>
    </dgm:pt>
    <dgm:pt modelId="{825D0A9D-A530-46BA-9E73-AC2FE1260E73}" type="pres">
      <dgm:prSet presAssocID="{43F62ADE-1884-4365-99F6-D983A2B5819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4460043B-5998-4600-B5A2-EBD273F65470}" type="pres">
      <dgm:prSet presAssocID="{43F62ADE-1884-4365-99F6-D983A2B58197}" presName="spaceRect" presStyleCnt="0"/>
      <dgm:spPr/>
    </dgm:pt>
    <dgm:pt modelId="{D6B81374-EF6A-4FCF-8AD0-EAD703FDB705}" type="pres">
      <dgm:prSet presAssocID="{43F62ADE-1884-4365-99F6-D983A2B58197}" presName="parTx" presStyleLbl="revTx" presStyleIdx="1" presStyleCnt="4">
        <dgm:presLayoutVars>
          <dgm:chMax val="0"/>
          <dgm:chPref val="0"/>
        </dgm:presLayoutVars>
      </dgm:prSet>
      <dgm:spPr/>
    </dgm:pt>
    <dgm:pt modelId="{E1730646-7171-4D39-95E2-C2584475BE47}" type="pres">
      <dgm:prSet presAssocID="{9C1490E2-22FD-45E6-802E-46541C3D1C8D}" presName="sibTrans" presStyleCnt="0"/>
      <dgm:spPr/>
    </dgm:pt>
    <dgm:pt modelId="{A196FF6A-E631-48B3-8168-41C4E9EDA59B}" type="pres">
      <dgm:prSet presAssocID="{B98DB4C2-28EC-480A-9DB5-C49D96AFBCFE}" presName="compNode" presStyleCnt="0"/>
      <dgm:spPr/>
    </dgm:pt>
    <dgm:pt modelId="{5DFD7728-B6F2-4512-B4EF-2FF99517565F}" type="pres">
      <dgm:prSet presAssocID="{B98DB4C2-28EC-480A-9DB5-C49D96AFBCFE}" presName="bgRect" presStyleLbl="bgShp" presStyleIdx="2" presStyleCnt="4"/>
      <dgm:spPr/>
    </dgm:pt>
    <dgm:pt modelId="{FED5F3FF-10B7-4739-93EC-D99EB38DB305}" type="pres">
      <dgm:prSet presAssocID="{B98DB4C2-28EC-480A-9DB5-C49D96AFBCF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a:ext>
      </dgm:extLst>
    </dgm:pt>
    <dgm:pt modelId="{51AE972B-ACDD-40E2-936C-F8E9144F45EA}" type="pres">
      <dgm:prSet presAssocID="{B98DB4C2-28EC-480A-9DB5-C49D96AFBCFE}" presName="spaceRect" presStyleCnt="0"/>
      <dgm:spPr/>
    </dgm:pt>
    <dgm:pt modelId="{4F9874AF-C61D-4035-A38C-A4A642102D30}" type="pres">
      <dgm:prSet presAssocID="{B98DB4C2-28EC-480A-9DB5-C49D96AFBCFE}" presName="parTx" presStyleLbl="revTx" presStyleIdx="2" presStyleCnt="4">
        <dgm:presLayoutVars>
          <dgm:chMax val="0"/>
          <dgm:chPref val="0"/>
        </dgm:presLayoutVars>
      </dgm:prSet>
      <dgm:spPr/>
    </dgm:pt>
    <dgm:pt modelId="{A46D9B2C-C9BB-41C0-A6BD-A8C3CD5A3329}" type="pres">
      <dgm:prSet presAssocID="{75668E26-59D1-408B-8143-875339DE333D}" presName="sibTrans" presStyleCnt="0"/>
      <dgm:spPr/>
    </dgm:pt>
    <dgm:pt modelId="{61AB3D40-B23A-4AB4-AF3E-8A64916192BB}" type="pres">
      <dgm:prSet presAssocID="{9C9E02F6-ACEF-441D-A28F-34A662856B2B}" presName="compNode" presStyleCnt="0"/>
      <dgm:spPr/>
    </dgm:pt>
    <dgm:pt modelId="{5F89418E-E4C6-495A-8F9A-41C0205A033F}" type="pres">
      <dgm:prSet presAssocID="{9C9E02F6-ACEF-441D-A28F-34A662856B2B}" presName="bgRect" presStyleLbl="bgShp" presStyleIdx="3" presStyleCnt="4"/>
      <dgm:spPr/>
    </dgm:pt>
    <dgm:pt modelId="{809D5A20-4E40-4CF5-9E45-B0932F3AFF89}" type="pres">
      <dgm:prSet presAssocID="{9C9E02F6-ACEF-441D-A28F-34A662856B2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aptain"/>
        </a:ext>
      </dgm:extLst>
    </dgm:pt>
    <dgm:pt modelId="{DFE1EA95-C897-484C-9364-9326D2930BE6}" type="pres">
      <dgm:prSet presAssocID="{9C9E02F6-ACEF-441D-A28F-34A662856B2B}" presName="spaceRect" presStyleCnt="0"/>
      <dgm:spPr/>
    </dgm:pt>
    <dgm:pt modelId="{EC4E1916-2769-444D-BC9D-441F462C74AF}" type="pres">
      <dgm:prSet presAssocID="{9C9E02F6-ACEF-441D-A28F-34A662856B2B}" presName="parTx" presStyleLbl="revTx" presStyleIdx="3" presStyleCnt="4">
        <dgm:presLayoutVars>
          <dgm:chMax val="0"/>
          <dgm:chPref val="0"/>
        </dgm:presLayoutVars>
      </dgm:prSet>
      <dgm:spPr/>
    </dgm:pt>
  </dgm:ptLst>
  <dgm:cxnLst>
    <dgm:cxn modelId="{B9C67A2D-6A6D-4CFC-AE7A-00B412888FEF}" srcId="{D476FC74-52F0-4EA6-A755-46EB4267CE89}" destId="{9C9E02F6-ACEF-441D-A28F-34A662856B2B}" srcOrd="3" destOrd="0" parTransId="{87D9D3AD-7B55-444D-BD25-3B8915EDDF8E}" sibTransId="{0C2F0E80-9A8B-41B2-8162-99367C20F06D}"/>
    <dgm:cxn modelId="{73D9883E-21EA-4FAF-8C93-B30958314691}" srcId="{D476FC74-52F0-4EA6-A755-46EB4267CE89}" destId="{43F62ADE-1884-4365-99F6-D983A2B58197}" srcOrd="1" destOrd="0" parTransId="{6E0D175F-64A6-4E64-86F8-8D96DFD5097F}" sibTransId="{9C1490E2-22FD-45E6-802E-46541C3D1C8D}"/>
    <dgm:cxn modelId="{9D8E163F-9351-4BA7-817B-FAB39C257370}" type="presOf" srcId="{B2DCE304-D280-4508-9ADF-FF8C0E55FD4B}" destId="{7776820D-D926-46E5-A4C5-82BFED13CF93}" srcOrd="0" destOrd="0" presId="urn:microsoft.com/office/officeart/2018/2/layout/IconVerticalSolidList"/>
    <dgm:cxn modelId="{1F72EE42-577B-4012-B92D-C1923D0A430E}" srcId="{D476FC74-52F0-4EA6-A755-46EB4267CE89}" destId="{B2DCE304-D280-4508-9ADF-FF8C0E55FD4B}" srcOrd="0" destOrd="0" parTransId="{D198CF00-11C1-4028-B958-638858AAE420}" sibTransId="{E14B5FBF-A512-4C6C-AF96-FDCCEDCEAA74}"/>
    <dgm:cxn modelId="{230FDF8D-1F6B-4906-8FFE-E0099F9DE26F}" type="presOf" srcId="{D476FC74-52F0-4EA6-A755-46EB4267CE89}" destId="{34CD580F-B701-4402-A8D5-52DB3CEF279E}" srcOrd="0" destOrd="0" presId="urn:microsoft.com/office/officeart/2018/2/layout/IconVerticalSolidList"/>
    <dgm:cxn modelId="{942BC190-97FA-4D1F-A4EC-74CC4461E9F3}" type="presOf" srcId="{43F62ADE-1884-4365-99F6-D983A2B58197}" destId="{D6B81374-EF6A-4FCF-8AD0-EAD703FDB705}" srcOrd="0" destOrd="0" presId="urn:microsoft.com/office/officeart/2018/2/layout/IconVerticalSolidList"/>
    <dgm:cxn modelId="{15EBF093-B2A9-4290-B5CE-495C9C1E2ECB}" srcId="{D476FC74-52F0-4EA6-A755-46EB4267CE89}" destId="{B98DB4C2-28EC-480A-9DB5-C49D96AFBCFE}" srcOrd="2" destOrd="0" parTransId="{18760290-082A-4030-BB51-46F0E243CBBC}" sibTransId="{75668E26-59D1-408B-8143-875339DE333D}"/>
    <dgm:cxn modelId="{D24D83CE-77D8-4864-98B6-4CB8EEAEC0BD}" type="presOf" srcId="{B98DB4C2-28EC-480A-9DB5-C49D96AFBCFE}" destId="{4F9874AF-C61D-4035-A38C-A4A642102D30}" srcOrd="0" destOrd="0" presId="urn:microsoft.com/office/officeart/2018/2/layout/IconVerticalSolidList"/>
    <dgm:cxn modelId="{D745B3E4-8B1B-4A8A-A97A-037D6F3677B0}" type="presOf" srcId="{9C9E02F6-ACEF-441D-A28F-34A662856B2B}" destId="{EC4E1916-2769-444D-BC9D-441F462C74AF}" srcOrd="0" destOrd="0" presId="urn:microsoft.com/office/officeart/2018/2/layout/IconVerticalSolidList"/>
    <dgm:cxn modelId="{5BE08033-9186-4DCF-AE6B-27671627E8A2}" type="presParOf" srcId="{34CD580F-B701-4402-A8D5-52DB3CEF279E}" destId="{7FE6D169-C8CA-489D-8B4F-64C2E75C5D80}" srcOrd="0" destOrd="0" presId="urn:microsoft.com/office/officeart/2018/2/layout/IconVerticalSolidList"/>
    <dgm:cxn modelId="{83801DAC-F7DF-49BC-B624-83439243096F}" type="presParOf" srcId="{7FE6D169-C8CA-489D-8B4F-64C2E75C5D80}" destId="{8F22C4B8-C56D-4282-B9A5-DF877EBF6A4C}" srcOrd="0" destOrd="0" presId="urn:microsoft.com/office/officeart/2018/2/layout/IconVerticalSolidList"/>
    <dgm:cxn modelId="{BDFFFA6B-AFFE-4369-B904-BE6F4B9C1CD1}" type="presParOf" srcId="{7FE6D169-C8CA-489D-8B4F-64C2E75C5D80}" destId="{26C0851F-021B-49BD-AFF8-AB51345F9D5D}" srcOrd="1" destOrd="0" presId="urn:microsoft.com/office/officeart/2018/2/layout/IconVerticalSolidList"/>
    <dgm:cxn modelId="{45B9A2DB-4232-483F-9CAD-4FF92BBC212B}" type="presParOf" srcId="{7FE6D169-C8CA-489D-8B4F-64C2E75C5D80}" destId="{3B472DC8-4421-4EAC-B4B5-5D1F0DCF4647}" srcOrd="2" destOrd="0" presId="urn:microsoft.com/office/officeart/2018/2/layout/IconVerticalSolidList"/>
    <dgm:cxn modelId="{A08E0267-CE66-4B67-8401-00B3380D718F}" type="presParOf" srcId="{7FE6D169-C8CA-489D-8B4F-64C2E75C5D80}" destId="{7776820D-D926-46E5-A4C5-82BFED13CF93}" srcOrd="3" destOrd="0" presId="urn:microsoft.com/office/officeart/2018/2/layout/IconVerticalSolidList"/>
    <dgm:cxn modelId="{B604AE27-B9CD-4C0C-ADBF-C64E687FB8F5}" type="presParOf" srcId="{34CD580F-B701-4402-A8D5-52DB3CEF279E}" destId="{6536E28E-5FD9-4F2C-8D55-0EC362914CA4}" srcOrd="1" destOrd="0" presId="urn:microsoft.com/office/officeart/2018/2/layout/IconVerticalSolidList"/>
    <dgm:cxn modelId="{9F9F947F-00F3-407C-A971-CAD9ECFD57C0}" type="presParOf" srcId="{34CD580F-B701-4402-A8D5-52DB3CEF279E}" destId="{D8DDE409-0AB2-4C49-AABD-3519280E7FD2}" srcOrd="2" destOrd="0" presId="urn:microsoft.com/office/officeart/2018/2/layout/IconVerticalSolidList"/>
    <dgm:cxn modelId="{5C3D4ABF-DD66-403C-83E8-7CC5D9555D93}" type="presParOf" srcId="{D8DDE409-0AB2-4C49-AABD-3519280E7FD2}" destId="{9E600497-A292-480F-84A0-A22F3A4F03C5}" srcOrd="0" destOrd="0" presId="urn:microsoft.com/office/officeart/2018/2/layout/IconVerticalSolidList"/>
    <dgm:cxn modelId="{4AD1AE41-36D6-4CF8-A608-8484C8120044}" type="presParOf" srcId="{D8DDE409-0AB2-4C49-AABD-3519280E7FD2}" destId="{825D0A9D-A530-46BA-9E73-AC2FE1260E73}" srcOrd="1" destOrd="0" presId="urn:microsoft.com/office/officeart/2018/2/layout/IconVerticalSolidList"/>
    <dgm:cxn modelId="{371E439D-2920-49CF-B1FF-E9061108B5BC}" type="presParOf" srcId="{D8DDE409-0AB2-4C49-AABD-3519280E7FD2}" destId="{4460043B-5998-4600-B5A2-EBD273F65470}" srcOrd="2" destOrd="0" presId="urn:microsoft.com/office/officeart/2018/2/layout/IconVerticalSolidList"/>
    <dgm:cxn modelId="{EF67DD14-6932-40E8-9581-5416C929F387}" type="presParOf" srcId="{D8DDE409-0AB2-4C49-AABD-3519280E7FD2}" destId="{D6B81374-EF6A-4FCF-8AD0-EAD703FDB705}" srcOrd="3" destOrd="0" presId="urn:microsoft.com/office/officeart/2018/2/layout/IconVerticalSolidList"/>
    <dgm:cxn modelId="{560F3DF0-0530-4F93-A7B9-D35E11AF2D56}" type="presParOf" srcId="{34CD580F-B701-4402-A8D5-52DB3CEF279E}" destId="{E1730646-7171-4D39-95E2-C2584475BE47}" srcOrd="3" destOrd="0" presId="urn:microsoft.com/office/officeart/2018/2/layout/IconVerticalSolidList"/>
    <dgm:cxn modelId="{4DBEE1F7-0A7B-49C2-8768-C90F2C7A0153}" type="presParOf" srcId="{34CD580F-B701-4402-A8D5-52DB3CEF279E}" destId="{A196FF6A-E631-48B3-8168-41C4E9EDA59B}" srcOrd="4" destOrd="0" presId="urn:microsoft.com/office/officeart/2018/2/layout/IconVerticalSolidList"/>
    <dgm:cxn modelId="{0CDEB5F8-B307-4BE0-B9FF-CD7F5DA41A43}" type="presParOf" srcId="{A196FF6A-E631-48B3-8168-41C4E9EDA59B}" destId="{5DFD7728-B6F2-4512-B4EF-2FF99517565F}" srcOrd="0" destOrd="0" presId="urn:microsoft.com/office/officeart/2018/2/layout/IconVerticalSolidList"/>
    <dgm:cxn modelId="{4B852D05-3AC7-4845-BE96-0AFB04E7E466}" type="presParOf" srcId="{A196FF6A-E631-48B3-8168-41C4E9EDA59B}" destId="{FED5F3FF-10B7-4739-93EC-D99EB38DB305}" srcOrd="1" destOrd="0" presId="urn:microsoft.com/office/officeart/2018/2/layout/IconVerticalSolidList"/>
    <dgm:cxn modelId="{014032A5-513C-423B-A9B7-8D174612E347}" type="presParOf" srcId="{A196FF6A-E631-48B3-8168-41C4E9EDA59B}" destId="{51AE972B-ACDD-40E2-936C-F8E9144F45EA}" srcOrd="2" destOrd="0" presId="urn:microsoft.com/office/officeart/2018/2/layout/IconVerticalSolidList"/>
    <dgm:cxn modelId="{234AD1B1-F6CF-4640-A768-06729B2B12B9}" type="presParOf" srcId="{A196FF6A-E631-48B3-8168-41C4E9EDA59B}" destId="{4F9874AF-C61D-4035-A38C-A4A642102D30}" srcOrd="3" destOrd="0" presId="urn:microsoft.com/office/officeart/2018/2/layout/IconVerticalSolidList"/>
    <dgm:cxn modelId="{905C33C5-B890-4E3B-98A2-0296A9FC700B}" type="presParOf" srcId="{34CD580F-B701-4402-A8D5-52DB3CEF279E}" destId="{A46D9B2C-C9BB-41C0-A6BD-A8C3CD5A3329}" srcOrd="5" destOrd="0" presId="urn:microsoft.com/office/officeart/2018/2/layout/IconVerticalSolidList"/>
    <dgm:cxn modelId="{F385BA5D-D067-45B5-B180-7B72EC2F85E7}" type="presParOf" srcId="{34CD580F-B701-4402-A8D5-52DB3CEF279E}" destId="{61AB3D40-B23A-4AB4-AF3E-8A64916192BB}" srcOrd="6" destOrd="0" presId="urn:microsoft.com/office/officeart/2018/2/layout/IconVerticalSolidList"/>
    <dgm:cxn modelId="{FE960295-2775-4C93-AB82-E1A687B8678E}" type="presParOf" srcId="{61AB3D40-B23A-4AB4-AF3E-8A64916192BB}" destId="{5F89418E-E4C6-495A-8F9A-41C0205A033F}" srcOrd="0" destOrd="0" presId="urn:microsoft.com/office/officeart/2018/2/layout/IconVerticalSolidList"/>
    <dgm:cxn modelId="{D0C111BF-87E1-4C04-B2A7-725AB45EDEF2}" type="presParOf" srcId="{61AB3D40-B23A-4AB4-AF3E-8A64916192BB}" destId="{809D5A20-4E40-4CF5-9E45-B0932F3AFF89}" srcOrd="1" destOrd="0" presId="urn:microsoft.com/office/officeart/2018/2/layout/IconVerticalSolidList"/>
    <dgm:cxn modelId="{0C53A963-83A6-4D69-B467-B6514572344E}" type="presParOf" srcId="{61AB3D40-B23A-4AB4-AF3E-8A64916192BB}" destId="{DFE1EA95-C897-484C-9364-9326D2930BE6}" srcOrd="2" destOrd="0" presId="urn:microsoft.com/office/officeart/2018/2/layout/IconVerticalSolidList"/>
    <dgm:cxn modelId="{ADECAFA0-94EE-49C2-AB4F-AB39175AA56F}" type="presParOf" srcId="{61AB3D40-B23A-4AB4-AF3E-8A64916192BB}" destId="{EC4E1916-2769-444D-BC9D-441F462C74A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23FE5C8-3F20-4507-8160-16AA8B821FFB}"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B5AC85A-C363-4FE1-A5DC-DD907623645A}">
      <dgm:prSet/>
      <dgm:spPr/>
      <dgm:t>
        <a:bodyPr/>
        <a:lstStyle/>
        <a:p>
          <a:pPr>
            <a:lnSpc>
              <a:spcPct val="100000"/>
            </a:lnSpc>
          </a:pPr>
          <a:r>
            <a:rPr lang="en-US"/>
            <a:t>Share helpful articles, connect people, give feedback</a:t>
          </a:r>
        </a:p>
      </dgm:t>
    </dgm:pt>
    <dgm:pt modelId="{0BF0B634-931A-412C-8A78-B1DB7949A982}" type="parTrans" cxnId="{24F85707-81FC-458E-9604-53E6A9A0FB36}">
      <dgm:prSet/>
      <dgm:spPr/>
      <dgm:t>
        <a:bodyPr/>
        <a:lstStyle/>
        <a:p>
          <a:endParaRPr lang="en-US"/>
        </a:p>
      </dgm:t>
    </dgm:pt>
    <dgm:pt modelId="{5A591A54-876E-4A89-8FB6-58664CC5F9E2}" type="sibTrans" cxnId="{24F85707-81FC-458E-9604-53E6A9A0FB36}">
      <dgm:prSet/>
      <dgm:spPr/>
      <dgm:t>
        <a:bodyPr/>
        <a:lstStyle/>
        <a:p>
          <a:endParaRPr lang="en-US"/>
        </a:p>
      </dgm:t>
    </dgm:pt>
    <dgm:pt modelId="{F600366A-A8E3-4963-A0EF-1854F0E13144}">
      <dgm:prSet/>
      <dgm:spPr/>
      <dgm:t>
        <a:bodyPr/>
        <a:lstStyle/>
        <a:p>
          <a:pPr>
            <a:lnSpc>
              <a:spcPct val="100000"/>
            </a:lnSpc>
          </a:pPr>
          <a:r>
            <a:rPr lang="en-US"/>
            <a:t>Offer support without expecting anything in return</a:t>
          </a:r>
        </a:p>
      </dgm:t>
    </dgm:pt>
    <dgm:pt modelId="{071122C1-A4FF-4B70-8BB3-C5C4BB89A4AD}" type="parTrans" cxnId="{F987202E-4592-4CAF-A652-822CA9771A77}">
      <dgm:prSet/>
      <dgm:spPr/>
      <dgm:t>
        <a:bodyPr/>
        <a:lstStyle/>
        <a:p>
          <a:endParaRPr lang="en-US"/>
        </a:p>
      </dgm:t>
    </dgm:pt>
    <dgm:pt modelId="{78FEFF03-B726-47B8-A002-12A9272A89C6}" type="sibTrans" cxnId="{F987202E-4592-4CAF-A652-822CA9771A77}">
      <dgm:prSet/>
      <dgm:spPr/>
      <dgm:t>
        <a:bodyPr/>
        <a:lstStyle/>
        <a:p>
          <a:endParaRPr lang="en-US"/>
        </a:p>
      </dgm:t>
    </dgm:pt>
    <dgm:pt modelId="{96F8BA74-1061-49B8-AEEA-DB407AAB7FCF}">
      <dgm:prSet/>
      <dgm:spPr/>
      <dgm:t>
        <a:bodyPr/>
        <a:lstStyle/>
        <a:p>
          <a:pPr>
            <a:lnSpc>
              <a:spcPct val="100000"/>
            </a:lnSpc>
          </a:pPr>
          <a:r>
            <a:rPr lang="en-US"/>
            <a:t>Giving builds trust and strengthens bonds</a:t>
          </a:r>
        </a:p>
      </dgm:t>
    </dgm:pt>
    <dgm:pt modelId="{716EA375-F109-48F3-A3E0-09E8875A3113}" type="parTrans" cxnId="{26883A5B-2331-4DCD-8A30-0556F668454C}">
      <dgm:prSet/>
      <dgm:spPr/>
      <dgm:t>
        <a:bodyPr/>
        <a:lstStyle/>
        <a:p>
          <a:endParaRPr lang="en-US"/>
        </a:p>
      </dgm:t>
    </dgm:pt>
    <dgm:pt modelId="{322969D4-60F6-45C0-BA32-6FA99AB19839}" type="sibTrans" cxnId="{26883A5B-2331-4DCD-8A30-0556F668454C}">
      <dgm:prSet/>
      <dgm:spPr/>
      <dgm:t>
        <a:bodyPr/>
        <a:lstStyle/>
        <a:p>
          <a:endParaRPr lang="en-US"/>
        </a:p>
      </dgm:t>
    </dgm:pt>
    <dgm:pt modelId="{348E236E-91D8-420C-B9E4-136EB7C1F5B4}">
      <dgm:prSet/>
      <dgm:spPr/>
      <dgm:t>
        <a:bodyPr/>
        <a:lstStyle/>
        <a:p>
          <a:pPr>
            <a:lnSpc>
              <a:spcPct val="100000"/>
            </a:lnSpc>
          </a:pPr>
          <a:r>
            <a:rPr lang="en-US" b="1"/>
            <a:t>Ask</a:t>
          </a:r>
          <a:r>
            <a:rPr lang="en-US"/>
            <a:t>: </a:t>
          </a:r>
          <a:r>
            <a:rPr lang="en-US" i="1"/>
            <a:t>What can I do for this person?</a:t>
          </a:r>
          <a:endParaRPr lang="en-US"/>
        </a:p>
      </dgm:t>
    </dgm:pt>
    <dgm:pt modelId="{666842CF-00A3-4913-B5D1-D5AC6E30B367}" type="parTrans" cxnId="{FC50B97F-CB9D-4AD8-AAB2-0F8697C45013}">
      <dgm:prSet/>
      <dgm:spPr/>
      <dgm:t>
        <a:bodyPr/>
        <a:lstStyle/>
        <a:p>
          <a:endParaRPr lang="en-US"/>
        </a:p>
      </dgm:t>
    </dgm:pt>
    <dgm:pt modelId="{11EFC02C-70FB-4B4A-A101-FC0FD3A8E3CF}" type="sibTrans" cxnId="{FC50B97F-CB9D-4AD8-AAB2-0F8697C45013}">
      <dgm:prSet/>
      <dgm:spPr/>
      <dgm:t>
        <a:bodyPr/>
        <a:lstStyle/>
        <a:p>
          <a:endParaRPr lang="en-US"/>
        </a:p>
      </dgm:t>
    </dgm:pt>
    <dgm:pt modelId="{03C45AF0-647B-4879-B18B-9F73CF1A76B1}" type="pres">
      <dgm:prSet presAssocID="{C23FE5C8-3F20-4507-8160-16AA8B821FFB}" presName="root" presStyleCnt="0">
        <dgm:presLayoutVars>
          <dgm:dir/>
          <dgm:resizeHandles val="exact"/>
        </dgm:presLayoutVars>
      </dgm:prSet>
      <dgm:spPr/>
    </dgm:pt>
    <dgm:pt modelId="{EE8393D3-8C0E-49A3-AA91-2B01AC34026C}" type="pres">
      <dgm:prSet presAssocID="{4B5AC85A-C363-4FE1-A5DC-DD907623645A}" presName="compNode" presStyleCnt="0"/>
      <dgm:spPr/>
    </dgm:pt>
    <dgm:pt modelId="{C0641E63-7630-431C-A95F-4EBE3E58E582}" type="pres">
      <dgm:prSet presAssocID="{4B5AC85A-C363-4FE1-A5DC-DD907623645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wspaper"/>
        </a:ext>
      </dgm:extLst>
    </dgm:pt>
    <dgm:pt modelId="{6802AE67-B0DD-4E56-B714-555DCD5E2F97}" type="pres">
      <dgm:prSet presAssocID="{4B5AC85A-C363-4FE1-A5DC-DD907623645A}" presName="spaceRect" presStyleCnt="0"/>
      <dgm:spPr/>
    </dgm:pt>
    <dgm:pt modelId="{6BE646C2-CBC9-49B1-BE3F-1D42178EC860}" type="pres">
      <dgm:prSet presAssocID="{4B5AC85A-C363-4FE1-A5DC-DD907623645A}" presName="textRect" presStyleLbl="revTx" presStyleIdx="0" presStyleCnt="4">
        <dgm:presLayoutVars>
          <dgm:chMax val="1"/>
          <dgm:chPref val="1"/>
        </dgm:presLayoutVars>
      </dgm:prSet>
      <dgm:spPr/>
    </dgm:pt>
    <dgm:pt modelId="{88510BE3-272C-4F3B-A21C-0286343C352F}" type="pres">
      <dgm:prSet presAssocID="{5A591A54-876E-4A89-8FB6-58664CC5F9E2}" presName="sibTrans" presStyleCnt="0"/>
      <dgm:spPr/>
    </dgm:pt>
    <dgm:pt modelId="{DF548C66-391A-46B3-A936-090EF5F29EB4}" type="pres">
      <dgm:prSet presAssocID="{F600366A-A8E3-4963-A0EF-1854F0E13144}" presName="compNode" presStyleCnt="0"/>
      <dgm:spPr/>
    </dgm:pt>
    <dgm:pt modelId="{5D9DBAA4-1970-45DF-806A-9BFA50306983}" type="pres">
      <dgm:prSet presAssocID="{F600366A-A8E3-4963-A0EF-1854F0E1314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4D221415-7034-408F-8575-3CEFCB9F7115}" type="pres">
      <dgm:prSet presAssocID="{F600366A-A8E3-4963-A0EF-1854F0E13144}" presName="spaceRect" presStyleCnt="0"/>
      <dgm:spPr/>
    </dgm:pt>
    <dgm:pt modelId="{3A593FFF-ECAC-493A-8CD3-A07DEF397EB5}" type="pres">
      <dgm:prSet presAssocID="{F600366A-A8E3-4963-A0EF-1854F0E13144}" presName="textRect" presStyleLbl="revTx" presStyleIdx="1" presStyleCnt="4">
        <dgm:presLayoutVars>
          <dgm:chMax val="1"/>
          <dgm:chPref val="1"/>
        </dgm:presLayoutVars>
      </dgm:prSet>
      <dgm:spPr/>
    </dgm:pt>
    <dgm:pt modelId="{8E0ED423-3558-49EE-866C-959ED4C5A0C9}" type="pres">
      <dgm:prSet presAssocID="{78FEFF03-B726-47B8-A002-12A9272A89C6}" presName="sibTrans" presStyleCnt="0"/>
      <dgm:spPr/>
    </dgm:pt>
    <dgm:pt modelId="{0E9FA4EC-3C88-45CA-984A-57411246903C}" type="pres">
      <dgm:prSet presAssocID="{96F8BA74-1061-49B8-AEEA-DB407AAB7FCF}" presName="compNode" presStyleCnt="0"/>
      <dgm:spPr/>
    </dgm:pt>
    <dgm:pt modelId="{A2DBCAB1-E99A-4F8A-9F19-EE81DAF22F5A}" type="pres">
      <dgm:prSet presAssocID="{96F8BA74-1061-49B8-AEEA-DB407AAB7FC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pward trend"/>
        </a:ext>
      </dgm:extLst>
    </dgm:pt>
    <dgm:pt modelId="{4994F4D6-EA70-49FC-807E-13D2A1ABCA85}" type="pres">
      <dgm:prSet presAssocID="{96F8BA74-1061-49B8-AEEA-DB407AAB7FCF}" presName="spaceRect" presStyleCnt="0"/>
      <dgm:spPr/>
    </dgm:pt>
    <dgm:pt modelId="{B94FA84D-911E-4554-A430-23E374BA399E}" type="pres">
      <dgm:prSet presAssocID="{96F8BA74-1061-49B8-AEEA-DB407AAB7FCF}" presName="textRect" presStyleLbl="revTx" presStyleIdx="2" presStyleCnt="4">
        <dgm:presLayoutVars>
          <dgm:chMax val="1"/>
          <dgm:chPref val="1"/>
        </dgm:presLayoutVars>
      </dgm:prSet>
      <dgm:spPr/>
    </dgm:pt>
    <dgm:pt modelId="{4FBC9322-B74B-4C56-A3BC-F295B29B96BE}" type="pres">
      <dgm:prSet presAssocID="{322969D4-60F6-45C0-BA32-6FA99AB19839}" presName="sibTrans" presStyleCnt="0"/>
      <dgm:spPr/>
    </dgm:pt>
    <dgm:pt modelId="{CF076E3E-23EC-4523-BF20-E11ECB86302B}" type="pres">
      <dgm:prSet presAssocID="{348E236E-91D8-420C-B9E4-136EB7C1F5B4}" presName="compNode" presStyleCnt="0"/>
      <dgm:spPr/>
    </dgm:pt>
    <dgm:pt modelId="{90C3AA99-CA5A-49EC-BFC6-85582BD915C8}" type="pres">
      <dgm:prSet presAssocID="{348E236E-91D8-420C-B9E4-136EB7C1F5B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nfused Person"/>
        </a:ext>
      </dgm:extLst>
    </dgm:pt>
    <dgm:pt modelId="{A20D7856-7540-467D-ACCA-F061F6AA99D0}" type="pres">
      <dgm:prSet presAssocID="{348E236E-91D8-420C-B9E4-136EB7C1F5B4}" presName="spaceRect" presStyleCnt="0"/>
      <dgm:spPr/>
    </dgm:pt>
    <dgm:pt modelId="{D0DBC760-FE5C-4D12-8B12-EF0C61B4F62E}" type="pres">
      <dgm:prSet presAssocID="{348E236E-91D8-420C-B9E4-136EB7C1F5B4}" presName="textRect" presStyleLbl="revTx" presStyleIdx="3" presStyleCnt="4">
        <dgm:presLayoutVars>
          <dgm:chMax val="1"/>
          <dgm:chPref val="1"/>
        </dgm:presLayoutVars>
      </dgm:prSet>
      <dgm:spPr/>
    </dgm:pt>
  </dgm:ptLst>
  <dgm:cxnLst>
    <dgm:cxn modelId="{24F85707-81FC-458E-9604-53E6A9A0FB36}" srcId="{C23FE5C8-3F20-4507-8160-16AA8B821FFB}" destId="{4B5AC85A-C363-4FE1-A5DC-DD907623645A}" srcOrd="0" destOrd="0" parTransId="{0BF0B634-931A-412C-8A78-B1DB7949A982}" sibTransId="{5A591A54-876E-4A89-8FB6-58664CC5F9E2}"/>
    <dgm:cxn modelId="{F987202E-4592-4CAF-A652-822CA9771A77}" srcId="{C23FE5C8-3F20-4507-8160-16AA8B821FFB}" destId="{F600366A-A8E3-4963-A0EF-1854F0E13144}" srcOrd="1" destOrd="0" parTransId="{071122C1-A4FF-4B70-8BB3-C5C4BB89A4AD}" sibTransId="{78FEFF03-B726-47B8-A002-12A9272A89C6}"/>
    <dgm:cxn modelId="{26883A5B-2331-4DCD-8A30-0556F668454C}" srcId="{C23FE5C8-3F20-4507-8160-16AA8B821FFB}" destId="{96F8BA74-1061-49B8-AEEA-DB407AAB7FCF}" srcOrd="2" destOrd="0" parTransId="{716EA375-F109-48F3-A3E0-09E8875A3113}" sibTransId="{322969D4-60F6-45C0-BA32-6FA99AB19839}"/>
    <dgm:cxn modelId="{D563FC45-FACB-44D1-A9A9-1252860D21C6}" type="presOf" srcId="{C23FE5C8-3F20-4507-8160-16AA8B821FFB}" destId="{03C45AF0-647B-4879-B18B-9F73CF1A76B1}" srcOrd="0" destOrd="0" presId="urn:microsoft.com/office/officeart/2018/2/layout/IconLabelList"/>
    <dgm:cxn modelId="{FC50B97F-CB9D-4AD8-AAB2-0F8697C45013}" srcId="{C23FE5C8-3F20-4507-8160-16AA8B821FFB}" destId="{348E236E-91D8-420C-B9E4-136EB7C1F5B4}" srcOrd="3" destOrd="0" parTransId="{666842CF-00A3-4913-B5D1-D5AC6E30B367}" sibTransId="{11EFC02C-70FB-4B4A-A101-FC0FD3A8E3CF}"/>
    <dgm:cxn modelId="{6E11A6AC-16FD-440B-B73C-A63879108519}" type="presOf" srcId="{F600366A-A8E3-4963-A0EF-1854F0E13144}" destId="{3A593FFF-ECAC-493A-8CD3-A07DEF397EB5}" srcOrd="0" destOrd="0" presId="urn:microsoft.com/office/officeart/2018/2/layout/IconLabelList"/>
    <dgm:cxn modelId="{77F1E6D4-14C9-4462-803A-2D975F431F6E}" type="presOf" srcId="{4B5AC85A-C363-4FE1-A5DC-DD907623645A}" destId="{6BE646C2-CBC9-49B1-BE3F-1D42178EC860}" srcOrd="0" destOrd="0" presId="urn:microsoft.com/office/officeart/2018/2/layout/IconLabelList"/>
    <dgm:cxn modelId="{F0019CE7-90A3-41AE-B7B5-82B36FEBAC6E}" type="presOf" srcId="{96F8BA74-1061-49B8-AEEA-DB407AAB7FCF}" destId="{B94FA84D-911E-4554-A430-23E374BA399E}" srcOrd="0" destOrd="0" presId="urn:microsoft.com/office/officeart/2018/2/layout/IconLabelList"/>
    <dgm:cxn modelId="{795240EE-177A-4AF8-BABD-1BC652E97CAA}" type="presOf" srcId="{348E236E-91D8-420C-B9E4-136EB7C1F5B4}" destId="{D0DBC760-FE5C-4D12-8B12-EF0C61B4F62E}" srcOrd="0" destOrd="0" presId="urn:microsoft.com/office/officeart/2018/2/layout/IconLabelList"/>
    <dgm:cxn modelId="{34468FEB-CBF5-4573-B39B-3DDB8CFE60D5}" type="presParOf" srcId="{03C45AF0-647B-4879-B18B-9F73CF1A76B1}" destId="{EE8393D3-8C0E-49A3-AA91-2B01AC34026C}" srcOrd="0" destOrd="0" presId="urn:microsoft.com/office/officeart/2018/2/layout/IconLabelList"/>
    <dgm:cxn modelId="{08846811-405F-4BFC-8D4F-B167B5890985}" type="presParOf" srcId="{EE8393D3-8C0E-49A3-AA91-2B01AC34026C}" destId="{C0641E63-7630-431C-A95F-4EBE3E58E582}" srcOrd="0" destOrd="0" presId="urn:microsoft.com/office/officeart/2018/2/layout/IconLabelList"/>
    <dgm:cxn modelId="{190FC975-F71F-4CC1-93E9-B05BC7F841BC}" type="presParOf" srcId="{EE8393D3-8C0E-49A3-AA91-2B01AC34026C}" destId="{6802AE67-B0DD-4E56-B714-555DCD5E2F97}" srcOrd="1" destOrd="0" presId="urn:microsoft.com/office/officeart/2018/2/layout/IconLabelList"/>
    <dgm:cxn modelId="{5D54F8B7-25D4-43AD-B4B4-25B22C4CDF8D}" type="presParOf" srcId="{EE8393D3-8C0E-49A3-AA91-2B01AC34026C}" destId="{6BE646C2-CBC9-49B1-BE3F-1D42178EC860}" srcOrd="2" destOrd="0" presId="urn:microsoft.com/office/officeart/2018/2/layout/IconLabelList"/>
    <dgm:cxn modelId="{B874236E-F1D6-4FFE-8557-9ABD14B326CB}" type="presParOf" srcId="{03C45AF0-647B-4879-B18B-9F73CF1A76B1}" destId="{88510BE3-272C-4F3B-A21C-0286343C352F}" srcOrd="1" destOrd="0" presId="urn:microsoft.com/office/officeart/2018/2/layout/IconLabelList"/>
    <dgm:cxn modelId="{F4955148-1731-4DB5-84F1-D2D5783E3ABF}" type="presParOf" srcId="{03C45AF0-647B-4879-B18B-9F73CF1A76B1}" destId="{DF548C66-391A-46B3-A936-090EF5F29EB4}" srcOrd="2" destOrd="0" presId="urn:microsoft.com/office/officeart/2018/2/layout/IconLabelList"/>
    <dgm:cxn modelId="{4C858E16-9E1F-486F-B12B-3665D8F8B87E}" type="presParOf" srcId="{DF548C66-391A-46B3-A936-090EF5F29EB4}" destId="{5D9DBAA4-1970-45DF-806A-9BFA50306983}" srcOrd="0" destOrd="0" presId="urn:microsoft.com/office/officeart/2018/2/layout/IconLabelList"/>
    <dgm:cxn modelId="{B84CAC64-8829-4960-A56D-3F8616B9676B}" type="presParOf" srcId="{DF548C66-391A-46B3-A936-090EF5F29EB4}" destId="{4D221415-7034-408F-8575-3CEFCB9F7115}" srcOrd="1" destOrd="0" presId="urn:microsoft.com/office/officeart/2018/2/layout/IconLabelList"/>
    <dgm:cxn modelId="{0437B995-8451-4996-AAFC-DDF84F2404C1}" type="presParOf" srcId="{DF548C66-391A-46B3-A936-090EF5F29EB4}" destId="{3A593FFF-ECAC-493A-8CD3-A07DEF397EB5}" srcOrd="2" destOrd="0" presId="urn:microsoft.com/office/officeart/2018/2/layout/IconLabelList"/>
    <dgm:cxn modelId="{23D39F90-C170-4C61-80ED-7B1E01B2582A}" type="presParOf" srcId="{03C45AF0-647B-4879-B18B-9F73CF1A76B1}" destId="{8E0ED423-3558-49EE-866C-959ED4C5A0C9}" srcOrd="3" destOrd="0" presId="urn:microsoft.com/office/officeart/2018/2/layout/IconLabelList"/>
    <dgm:cxn modelId="{2882EC80-F84B-40EC-9C8F-564253D23BB2}" type="presParOf" srcId="{03C45AF0-647B-4879-B18B-9F73CF1A76B1}" destId="{0E9FA4EC-3C88-45CA-984A-57411246903C}" srcOrd="4" destOrd="0" presId="urn:microsoft.com/office/officeart/2018/2/layout/IconLabelList"/>
    <dgm:cxn modelId="{A53BE6BD-D86B-49C5-A581-7DE12B7CA3A7}" type="presParOf" srcId="{0E9FA4EC-3C88-45CA-984A-57411246903C}" destId="{A2DBCAB1-E99A-4F8A-9F19-EE81DAF22F5A}" srcOrd="0" destOrd="0" presId="urn:microsoft.com/office/officeart/2018/2/layout/IconLabelList"/>
    <dgm:cxn modelId="{78FD5F39-AD6C-4DA2-8A64-77343CF37845}" type="presParOf" srcId="{0E9FA4EC-3C88-45CA-984A-57411246903C}" destId="{4994F4D6-EA70-49FC-807E-13D2A1ABCA85}" srcOrd="1" destOrd="0" presId="urn:microsoft.com/office/officeart/2018/2/layout/IconLabelList"/>
    <dgm:cxn modelId="{64115771-0ED0-4DA3-A867-631E7378D50A}" type="presParOf" srcId="{0E9FA4EC-3C88-45CA-984A-57411246903C}" destId="{B94FA84D-911E-4554-A430-23E374BA399E}" srcOrd="2" destOrd="0" presId="urn:microsoft.com/office/officeart/2018/2/layout/IconLabelList"/>
    <dgm:cxn modelId="{9E4CB7E9-28BC-491F-B641-55938B12514E}" type="presParOf" srcId="{03C45AF0-647B-4879-B18B-9F73CF1A76B1}" destId="{4FBC9322-B74B-4C56-A3BC-F295B29B96BE}" srcOrd="5" destOrd="0" presId="urn:microsoft.com/office/officeart/2018/2/layout/IconLabelList"/>
    <dgm:cxn modelId="{21DE83C8-11ED-4C0A-86B5-281EC53FC974}" type="presParOf" srcId="{03C45AF0-647B-4879-B18B-9F73CF1A76B1}" destId="{CF076E3E-23EC-4523-BF20-E11ECB86302B}" srcOrd="6" destOrd="0" presId="urn:microsoft.com/office/officeart/2018/2/layout/IconLabelList"/>
    <dgm:cxn modelId="{C15E4180-C5AE-4862-9C8D-FA0CFC5D2C10}" type="presParOf" srcId="{CF076E3E-23EC-4523-BF20-E11ECB86302B}" destId="{90C3AA99-CA5A-49EC-BFC6-85582BD915C8}" srcOrd="0" destOrd="0" presId="urn:microsoft.com/office/officeart/2018/2/layout/IconLabelList"/>
    <dgm:cxn modelId="{A0951922-2CD7-46C0-AABB-8522435AB381}" type="presParOf" srcId="{CF076E3E-23EC-4523-BF20-E11ECB86302B}" destId="{A20D7856-7540-467D-ACCA-F061F6AA99D0}" srcOrd="1" destOrd="0" presId="urn:microsoft.com/office/officeart/2018/2/layout/IconLabelList"/>
    <dgm:cxn modelId="{45415F62-ABB8-4717-A492-DDEB893C80E5}" type="presParOf" srcId="{CF076E3E-23EC-4523-BF20-E11ECB86302B}" destId="{D0DBC760-FE5C-4D12-8B12-EF0C61B4F62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7E3FD88-4F96-42F8-B2C0-585E4E681E7D}" type="doc">
      <dgm:prSet loTypeId="urn:microsoft.com/office/officeart/2016/7/layout/BasicLinearProcessNumbered" loCatId="process" qsTypeId="urn:microsoft.com/office/officeart/2005/8/quickstyle/simple1" qsCatId="simple" csTypeId="urn:microsoft.com/office/officeart/2005/8/colors/accent1_2" csCatId="accent1"/>
      <dgm:spPr/>
      <dgm:t>
        <a:bodyPr/>
        <a:lstStyle/>
        <a:p>
          <a:endParaRPr lang="en-US"/>
        </a:p>
      </dgm:t>
    </dgm:pt>
    <dgm:pt modelId="{772A95A8-3A6F-420D-A609-5E7A7F7AB089}">
      <dgm:prSet/>
      <dgm:spPr/>
      <dgm:t>
        <a:bodyPr/>
        <a:lstStyle/>
        <a:p>
          <a:r>
            <a:rPr lang="en-US"/>
            <a:t>Don’t wait until you need something</a:t>
          </a:r>
        </a:p>
      </dgm:t>
    </dgm:pt>
    <dgm:pt modelId="{4DE202D1-2A09-4433-84B7-ED92D928134D}" type="parTrans" cxnId="{379C7DF5-56AB-4CD1-AE80-402DC45B5492}">
      <dgm:prSet/>
      <dgm:spPr/>
      <dgm:t>
        <a:bodyPr/>
        <a:lstStyle/>
        <a:p>
          <a:endParaRPr lang="en-US"/>
        </a:p>
      </dgm:t>
    </dgm:pt>
    <dgm:pt modelId="{64E4C6F4-E5E5-400A-B7B7-F051EEBF486D}" type="sibTrans" cxnId="{379C7DF5-56AB-4CD1-AE80-402DC45B5492}">
      <dgm:prSet phldrT="1" phldr="0"/>
      <dgm:spPr/>
      <dgm:t>
        <a:bodyPr/>
        <a:lstStyle/>
        <a:p>
          <a:r>
            <a:rPr lang="en-US"/>
            <a:t>1</a:t>
          </a:r>
        </a:p>
      </dgm:t>
    </dgm:pt>
    <dgm:pt modelId="{8809AF93-F88C-4A14-AAD7-BC26065A8831}">
      <dgm:prSet/>
      <dgm:spPr/>
      <dgm:t>
        <a:bodyPr/>
        <a:lstStyle/>
        <a:p>
          <a:r>
            <a:rPr lang="en-US"/>
            <a:t>Set reminders to check in periodically</a:t>
          </a:r>
        </a:p>
      </dgm:t>
    </dgm:pt>
    <dgm:pt modelId="{EBE50AF1-9229-45AF-B294-959412BE1045}" type="parTrans" cxnId="{2445CA93-A668-4A46-A32D-8DC8B6C55B3E}">
      <dgm:prSet/>
      <dgm:spPr/>
      <dgm:t>
        <a:bodyPr/>
        <a:lstStyle/>
        <a:p>
          <a:endParaRPr lang="en-US"/>
        </a:p>
      </dgm:t>
    </dgm:pt>
    <dgm:pt modelId="{65E6315A-8426-4A69-BD5E-D7993409F95E}" type="sibTrans" cxnId="{2445CA93-A668-4A46-A32D-8DC8B6C55B3E}">
      <dgm:prSet phldrT="2" phldr="0"/>
      <dgm:spPr/>
      <dgm:t>
        <a:bodyPr/>
        <a:lstStyle/>
        <a:p>
          <a:r>
            <a:rPr lang="en-US"/>
            <a:t>2</a:t>
          </a:r>
        </a:p>
      </dgm:t>
    </dgm:pt>
    <dgm:pt modelId="{F711BC97-52CE-412C-AC33-70D3CDC5FF0C}">
      <dgm:prSet/>
      <dgm:spPr/>
      <dgm:t>
        <a:bodyPr/>
        <a:lstStyle/>
        <a:p>
          <a:r>
            <a:rPr lang="en-US"/>
            <a:t>Congratulate people on milestones (birthdays, promotions)</a:t>
          </a:r>
        </a:p>
      </dgm:t>
    </dgm:pt>
    <dgm:pt modelId="{B089F0F8-1223-4B06-84C6-9C523D3D8316}" type="parTrans" cxnId="{A1708862-2725-4C07-9F7D-D7C58352EF72}">
      <dgm:prSet/>
      <dgm:spPr/>
      <dgm:t>
        <a:bodyPr/>
        <a:lstStyle/>
        <a:p>
          <a:endParaRPr lang="en-US"/>
        </a:p>
      </dgm:t>
    </dgm:pt>
    <dgm:pt modelId="{BE8EDA74-F011-4621-8369-135E70C837C9}" type="sibTrans" cxnId="{A1708862-2725-4C07-9F7D-D7C58352EF72}">
      <dgm:prSet phldrT="3" phldr="0"/>
      <dgm:spPr/>
      <dgm:t>
        <a:bodyPr/>
        <a:lstStyle/>
        <a:p>
          <a:r>
            <a:rPr lang="en-US"/>
            <a:t>3</a:t>
          </a:r>
        </a:p>
      </dgm:t>
    </dgm:pt>
    <dgm:pt modelId="{81DB330E-D902-4AE1-8151-D0D4CF66BF55}">
      <dgm:prSet/>
      <dgm:spPr/>
      <dgm:t>
        <a:bodyPr/>
        <a:lstStyle/>
        <a:p>
          <a:r>
            <a:rPr lang="en-IN"/>
            <a:t>Be consistent, not overwhelming</a:t>
          </a:r>
          <a:endParaRPr lang="en-US"/>
        </a:p>
      </dgm:t>
    </dgm:pt>
    <dgm:pt modelId="{35224136-0602-4ABC-A182-4BF723237986}" type="parTrans" cxnId="{E941DD73-1C68-47AD-BE57-2B1CCCF3FE17}">
      <dgm:prSet/>
      <dgm:spPr/>
      <dgm:t>
        <a:bodyPr/>
        <a:lstStyle/>
        <a:p>
          <a:endParaRPr lang="en-US"/>
        </a:p>
      </dgm:t>
    </dgm:pt>
    <dgm:pt modelId="{F592D92F-36E9-49C4-895E-927D2DA52349}" type="sibTrans" cxnId="{E941DD73-1C68-47AD-BE57-2B1CCCF3FE17}">
      <dgm:prSet phldrT="4" phldr="0"/>
      <dgm:spPr/>
      <dgm:t>
        <a:bodyPr/>
        <a:lstStyle/>
        <a:p>
          <a:r>
            <a:rPr lang="en-US"/>
            <a:t>4</a:t>
          </a:r>
        </a:p>
      </dgm:t>
    </dgm:pt>
    <dgm:pt modelId="{F210F583-880F-4425-970F-1DAADD585623}" type="pres">
      <dgm:prSet presAssocID="{07E3FD88-4F96-42F8-B2C0-585E4E681E7D}" presName="Name0" presStyleCnt="0">
        <dgm:presLayoutVars>
          <dgm:animLvl val="lvl"/>
          <dgm:resizeHandles val="exact"/>
        </dgm:presLayoutVars>
      </dgm:prSet>
      <dgm:spPr/>
    </dgm:pt>
    <dgm:pt modelId="{DF12672F-6B3D-4929-91D9-FDCE206F82B0}" type="pres">
      <dgm:prSet presAssocID="{772A95A8-3A6F-420D-A609-5E7A7F7AB089}" presName="compositeNode" presStyleCnt="0">
        <dgm:presLayoutVars>
          <dgm:bulletEnabled val="1"/>
        </dgm:presLayoutVars>
      </dgm:prSet>
      <dgm:spPr/>
    </dgm:pt>
    <dgm:pt modelId="{F5AF654A-B009-4BB0-A36D-86160C768443}" type="pres">
      <dgm:prSet presAssocID="{772A95A8-3A6F-420D-A609-5E7A7F7AB089}" presName="bgRect" presStyleLbl="bgAccFollowNode1" presStyleIdx="0" presStyleCnt="4"/>
      <dgm:spPr/>
    </dgm:pt>
    <dgm:pt modelId="{550990D7-5CFB-4171-815A-E2EDB6A6CA3E}" type="pres">
      <dgm:prSet presAssocID="{64E4C6F4-E5E5-400A-B7B7-F051EEBF486D}" presName="sibTransNodeCircle" presStyleLbl="alignNode1" presStyleIdx="0" presStyleCnt="8">
        <dgm:presLayoutVars>
          <dgm:chMax val="0"/>
          <dgm:bulletEnabled/>
        </dgm:presLayoutVars>
      </dgm:prSet>
      <dgm:spPr/>
    </dgm:pt>
    <dgm:pt modelId="{3C2AD702-C5B6-4680-AB4A-6446742D4979}" type="pres">
      <dgm:prSet presAssocID="{772A95A8-3A6F-420D-A609-5E7A7F7AB089}" presName="bottomLine" presStyleLbl="alignNode1" presStyleIdx="1" presStyleCnt="8">
        <dgm:presLayoutVars/>
      </dgm:prSet>
      <dgm:spPr/>
    </dgm:pt>
    <dgm:pt modelId="{0DC69976-FB2F-400F-9D6B-3B240371B82A}" type="pres">
      <dgm:prSet presAssocID="{772A95A8-3A6F-420D-A609-5E7A7F7AB089}" presName="nodeText" presStyleLbl="bgAccFollowNode1" presStyleIdx="0" presStyleCnt="4">
        <dgm:presLayoutVars>
          <dgm:bulletEnabled val="1"/>
        </dgm:presLayoutVars>
      </dgm:prSet>
      <dgm:spPr/>
    </dgm:pt>
    <dgm:pt modelId="{E49DF2CE-0A7B-4A05-9042-B7D8A63CF151}" type="pres">
      <dgm:prSet presAssocID="{64E4C6F4-E5E5-400A-B7B7-F051EEBF486D}" presName="sibTrans" presStyleCnt="0"/>
      <dgm:spPr/>
    </dgm:pt>
    <dgm:pt modelId="{A5305A58-55E3-4F10-95A5-FECA80326671}" type="pres">
      <dgm:prSet presAssocID="{8809AF93-F88C-4A14-AAD7-BC26065A8831}" presName="compositeNode" presStyleCnt="0">
        <dgm:presLayoutVars>
          <dgm:bulletEnabled val="1"/>
        </dgm:presLayoutVars>
      </dgm:prSet>
      <dgm:spPr/>
    </dgm:pt>
    <dgm:pt modelId="{3D9500A8-1509-47C7-AA42-4E8DA05B89EC}" type="pres">
      <dgm:prSet presAssocID="{8809AF93-F88C-4A14-AAD7-BC26065A8831}" presName="bgRect" presStyleLbl="bgAccFollowNode1" presStyleIdx="1" presStyleCnt="4"/>
      <dgm:spPr/>
    </dgm:pt>
    <dgm:pt modelId="{A450DB50-E7AE-4C18-B0D3-5D242C8C4F4F}" type="pres">
      <dgm:prSet presAssocID="{65E6315A-8426-4A69-BD5E-D7993409F95E}" presName="sibTransNodeCircle" presStyleLbl="alignNode1" presStyleIdx="2" presStyleCnt="8">
        <dgm:presLayoutVars>
          <dgm:chMax val="0"/>
          <dgm:bulletEnabled/>
        </dgm:presLayoutVars>
      </dgm:prSet>
      <dgm:spPr/>
    </dgm:pt>
    <dgm:pt modelId="{29A4AECE-B00A-4EDD-8F6A-FE5F612ADCA6}" type="pres">
      <dgm:prSet presAssocID="{8809AF93-F88C-4A14-AAD7-BC26065A8831}" presName="bottomLine" presStyleLbl="alignNode1" presStyleIdx="3" presStyleCnt="8">
        <dgm:presLayoutVars/>
      </dgm:prSet>
      <dgm:spPr/>
    </dgm:pt>
    <dgm:pt modelId="{7C364B0B-32CF-4380-8E94-846917143533}" type="pres">
      <dgm:prSet presAssocID="{8809AF93-F88C-4A14-AAD7-BC26065A8831}" presName="nodeText" presStyleLbl="bgAccFollowNode1" presStyleIdx="1" presStyleCnt="4">
        <dgm:presLayoutVars>
          <dgm:bulletEnabled val="1"/>
        </dgm:presLayoutVars>
      </dgm:prSet>
      <dgm:spPr/>
    </dgm:pt>
    <dgm:pt modelId="{D94EC450-8930-4D4B-9C06-D8A4AE0B0513}" type="pres">
      <dgm:prSet presAssocID="{65E6315A-8426-4A69-BD5E-D7993409F95E}" presName="sibTrans" presStyleCnt="0"/>
      <dgm:spPr/>
    </dgm:pt>
    <dgm:pt modelId="{C5F52F6F-EC67-4D68-BFED-EBC4CE7207D2}" type="pres">
      <dgm:prSet presAssocID="{F711BC97-52CE-412C-AC33-70D3CDC5FF0C}" presName="compositeNode" presStyleCnt="0">
        <dgm:presLayoutVars>
          <dgm:bulletEnabled val="1"/>
        </dgm:presLayoutVars>
      </dgm:prSet>
      <dgm:spPr/>
    </dgm:pt>
    <dgm:pt modelId="{F0D2B3F2-983A-4B4E-90A6-DE62D8AB35EE}" type="pres">
      <dgm:prSet presAssocID="{F711BC97-52CE-412C-AC33-70D3CDC5FF0C}" presName="bgRect" presStyleLbl="bgAccFollowNode1" presStyleIdx="2" presStyleCnt="4"/>
      <dgm:spPr/>
    </dgm:pt>
    <dgm:pt modelId="{098C9033-D9D6-46B6-8850-BD766C5E7A41}" type="pres">
      <dgm:prSet presAssocID="{BE8EDA74-F011-4621-8369-135E70C837C9}" presName="sibTransNodeCircle" presStyleLbl="alignNode1" presStyleIdx="4" presStyleCnt="8">
        <dgm:presLayoutVars>
          <dgm:chMax val="0"/>
          <dgm:bulletEnabled/>
        </dgm:presLayoutVars>
      </dgm:prSet>
      <dgm:spPr/>
    </dgm:pt>
    <dgm:pt modelId="{ADDFD89B-68B1-42D2-B0D1-E98AAA3CCFD5}" type="pres">
      <dgm:prSet presAssocID="{F711BC97-52CE-412C-AC33-70D3CDC5FF0C}" presName="bottomLine" presStyleLbl="alignNode1" presStyleIdx="5" presStyleCnt="8">
        <dgm:presLayoutVars/>
      </dgm:prSet>
      <dgm:spPr/>
    </dgm:pt>
    <dgm:pt modelId="{BA59EE74-FCF6-4A1C-8FE3-731F9C744746}" type="pres">
      <dgm:prSet presAssocID="{F711BC97-52CE-412C-AC33-70D3CDC5FF0C}" presName="nodeText" presStyleLbl="bgAccFollowNode1" presStyleIdx="2" presStyleCnt="4">
        <dgm:presLayoutVars>
          <dgm:bulletEnabled val="1"/>
        </dgm:presLayoutVars>
      </dgm:prSet>
      <dgm:spPr/>
    </dgm:pt>
    <dgm:pt modelId="{38BF6DB5-3178-4E80-A1E7-C9ABED3032CA}" type="pres">
      <dgm:prSet presAssocID="{BE8EDA74-F011-4621-8369-135E70C837C9}" presName="sibTrans" presStyleCnt="0"/>
      <dgm:spPr/>
    </dgm:pt>
    <dgm:pt modelId="{973A7816-50C0-450D-B8D3-B0377100F168}" type="pres">
      <dgm:prSet presAssocID="{81DB330E-D902-4AE1-8151-D0D4CF66BF55}" presName="compositeNode" presStyleCnt="0">
        <dgm:presLayoutVars>
          <dgm:bulletEnabled val="1"/>
        </dgm:presLayoutVars>
      </dgm:prSet>
      <dgm:spPr/>
    </dgm:pt>
    <dgm:pt modelId="{D472D86D-106B-4140-9459-C3B00ADB4E1F}" type="pres">
      <dgm:prSet presAssocID="{81DB330E-D902-4AE1-8151-D0D4CF66BF55}" presName="bgRect" presStyleLbl="bgAccFollowNode1" presStyleIdx="3" presStyleCnt="4"/>
      <dgm:spPr/>
    </dgm:pt>
    <dgm:pt modelId="{A7677847-42D3-47FD-857D-C3288D7F4315}" type="pres">
      <dgm:prSet presAssocID="{F592D92F-36E9-49C4-895E-927D2DA52349}" presName="sibTransNodeCircle" presStyleLbl="alignNode1" presStyleIdx="6" presStyleCnt="8">
        <dgm:presLayoutVars>
          <dgm:chMax val="0"/>
          <dgm:bulletEnabled/>
        </dgm:presLayoutVars>
      </dgm:prSet>
      <dgm:spPr/>
    </dgm:pt>
    <dgm:pt modelId="{28CDC4D8-DB1D-4E96-B931-91EF8B8C39A0}" type="pres">
      <dgm:prSet presAssocID="{81DB330E-D902-4AE1-8151-D0D4CF66BF55}" presName="bottomLine" presStyleLbl="alignNode1" presStyleIdx="7" presStyleCnt="8">
        <dgm:presLayoutVars/>
      </dgm:prSet>
      <dgm:spPr/>
    </dgm:pt>
    <dgm:pt modelId="{0F507720-0D2D-42B3-AF65-8DA726F7991D}" type="pres">
      <dgm:prSet presAssocID="{81DB330E-D902-4AE1-8151-D0D4CF66BF55}" presName="nodeText" presStyleLbl="bgAccFollowNode1" presStyleIdx="3" presStyleCnt="4">
        <dgm:presLayoutVars>
          <dgm:bulletEnabled val="1"/>
        </dgm:presLayoutVars>
      </dgm:prSet>
      <dgm:spPr/>
    </dgm:pt>
  </dgm:ptLst>
  <dgm:cxnLst>
    <dgm:cxn modelId="{1F73890B-F9C8-4FF2-94B8-F20AE09B0AF1}" type="presOf" srcId="{64E4C6F4-E5E5-400A-B7B7-F051EEBF486D}" destId="{550990D7-5CFB-4171-815A-E2EDB6A6CA3E}" srcOrd="0" destOrd="0" presId="urn:microsoft.com/office/officeart/2016/7/layout/BasicLinearProcessNumbered"/>
    <dgm:cxn modelId="{ED96B91B-F4D8-4565-A3B8-27A32EC19200}" type="presOf" srcId="{65E6315A-8426-4A69-BD5E-D7993409F95E}" destId="{A450DB50-E7AE-4C18-B0D3-5D242C8C4F4F}" srcOrd="0" destOrd="0" presId="urn:microsoft.com/office/officeart/2016/7/layout/BasicLinearProcessNumbered"/>
    <dgm:cxn modelId="{221A2324-10E4-44BE-A17D-227ED60F3C39}" type="presOf" srcId="{F592D92F-36E9-49C4-895E-927D2DA52349}" destId="{A7677847-42D3-47FD-857D-C3288D7F4315}" srcOrd="0" destOrd="0" presId="urn:microsoft.com/office/officeart/2016/7/layout/BasicLinearProcessNumbered"/>
    <dgm:cxn modelId="{9778742F-930F-4D44-AB15-91A37E9B6820}" type="presOf" srcId="{81DB330E-D902-4AE1-8151-D0D4CF66BF55}" destId="{D472D86D-106B-4140-9459-C3B00ADB4E1F}" srcOrd="0" destOrd="0" presId="urn:microsoft.com/office/officeart/2016/7/layout/BasicLinearProcessNumbered"/>
    <dgm:cxn modelId="{49C36C3A-9CAF-434F-AE43-7899E1B984CC}" type="presOf" srcId="{772A95A8-3A6F-420D-A609-5E7A7F7AB089}" destId="{F5AF654A-B009-4BB0-A36D-86160C768443}" srcOrd="0" destOrd="0" presId="urn:microsoft.com/office/officeart/2016/7/layout/BasicLinearProcessNumbered"/>
    <dgm:cxn modelId="{745E1B3D-DF37-4B1E-9D74-9380C4167070}" type="presOf" srcId="{BE8EDA74-F011-4621-8369-135E70C837C9}" destId="{098C9033-D9D6-46B6-8850-BD766C5E7A41}" srcOrd="0" destOrd="0" presId="urn:microsoft.com/office/officeart/2016/7/layout/BasicLinearProcessNumbered"/>
    <dgm:cxn modelId="{6231225D-C94C-41B0-97A4-565DE28927EE}" type="presOf" srcId="{8809AF93-F88C-4A14-AAD7-BC26065A8831}" destId="{3D9500A8-1509-47C7-AA42-4E8DA05B89EC}" srcOrd="0" destOrd="0" presId="urn:microsoft.com/office/officeart/2016/7/layout/BasicLinearProcessNumbered"/>
    <dgm:cxn modelId="{A1708862-2725-4C07-9F7D-D7C58352EF72}" srcId="{07E3FD88-4F96-42F8-B2C0-585E4E681E7D}" destId="{F711BC97-52CE-412C-AC33-70D3CDC5FF0C}" srcOrd="2" destOrd="0" parTransId="{B089F0F8-1223-4B06-84C6-9C523D3D8316}" sibTransId="{BE8EDA74-F011-4621-8369-135E70C837C9}"/>
    <dgm:cxn modelId="{577DAE6F-83B1-4988-9689-B622A942268E}" type="presOf" srcId="{F711BC97-52CE-412C-AC33-70D3CDC5FF0C}" destId="{BA59EE74-FCF6-4A1C-8FE3-731F9C744746}" srcOrd="1" destOrd="0" presId="urn:microsoft.com/office/officeart/2016/7/layout/BasicLinearProcessNumbered"/>
    <dgm:cxn modelId="{7035D94F-0809-4902-9B62-624614808DAB}" type="presOf" srcId="{772A95A8-3A6F-420D-A609-5E7A7F7AB089}" destId="{0DC69976-FB2F-400F-9D6B-3B240371B82A}" srcOrd="1" destOrd="0" presId="urn:microsoft.com/office/officeart/2016/7/layout/BasicLinearProcessNumbered"/>
    <dgm:cxn modelId="{E941DD73-1C68-47AD-BE57-2B1CCCF3FE17}" srcId="{07E3FD88-4F96-42F8-B2C0-585E4E681E7D}" destId="{81DB330E-D902-4AE1-8151-D0D4CF66BF55}" srcOrd="3" destOrd="0" parTransId="{35224136-0602-4ABC-A182-4BF723237986}" sibTransId="{F592D92F-36E9-49C4-895E-927D2DA52349}"/>
    <dgm:cxn modelId="{2445CA93-A668-4A46-A32D-8DC8B6C55B3E}" srcId="{07E3FD88-4F96-42F8-B2C0-585E4E681E7D}" destId="{8809AF93-F88C-4A14-AAD7-BC26065A8831}" srcOrd="1" destOrd="0" parTransId="{EBE50AF1-9229-45AF-B294-959412BE1045}" sibTransId="{65E6315A-8426-4A69-BD5E-D7993409F95E}"/>
    <dgm:cxn modelId="{5485079B-2572-4AA5-B4A6-CF270BA74033}" type="presOf" srcId="{F711BC97-52CE-412C-AC33-70D3CDC5FF0C}" destId="{F0D2B3F2-983A-4B4E-90A6-DE62D8AB35EE}" srcOrd="0" destOrd="0" presId="urn:microsoft.com/office/officeart/2016/7/layout/BasicLinearProcessNumbered"/>
    <dgm:cxn modelId="{3C0DD4A9-B2D7-44B5-9559-43022D27C629}" type="presOf" srcId="{8809AF93-F88C-4A14-AAD7-BC26065A8831}" destId="{7C364B0B-32CF-4380-8E94-846917143533}" srcOrd="1" destOrd="0" presId="urn:microsoft.com/office/officeart/2016/7/layout/BasicLinearProcessNumbered"/>
    <dgm:cxn modelId="{D835D0CF-6FA3-4006-97DD-912B96340D4C}" type="presOf" srcId="{81DB330E-D902-4AE1-8151-D0D4CF66BF55}" destId="{0F507720-0D2D-42B3-AF65-8DA726F7991D}" srcOrd="1" destOrd="0" presId="urn:microsoft.com/office/officeart/2016/7/layout/BasicLinearProcessNumbered"/>
    <dgm:cxn modelId="{93D7B2EF-05EA-4603-8B1E-541276F23A0A}" type="presOf" srcId="{07E3FD88-4F96-42F8-B2C0-585E4E681E7D}" destId="{F210F583-880F-4425-970F-1DAADD585623}" srcOrd="0" destOrd="0" presId="urn:microsoft.com/office/officeart/2016/7/layout/BasicLinearProcessNumbered"/>
    <dgm:cxn modelId="{379C7DF5-56AB-4CD1-AE80-402DC45B5492}" srcId="{07E3FD88-4F96-42F8-B2C0-585E4E681E7D}" destId="{772A95A8-3A6F-420D-A609-5E7A7F7AB089}" srcOrd="0" destOrd="0" parTransId="{4DE202D1-2A09-4433-84B7-ED92D928134D}" sibTransId="{64E4C6F4-E5E5-400A-B7B7-F051EEBF486D}"/>
    <dgm:cxn modelId="{FB5E0347-4131-48D8-9B48-94DA4FEF5E4A}" type="presParOf" srcId="{F210F583-880F-4425-970F-1DAADD585623}" destId="{DF12672F-6B3D-4929-91D9-FDCE206F82B0}" srcOrd="0" destOrd="0" presId="urn:microsoft.com/office/officeart/2016/7/layout/BasicLinearProcessNumbered"/>
    <dgm:cxn modelId="{EAF4C52B-8081-4A45-AEFC-FE383B9EB4A1}" type="presParOf" srcId="{DF12672F-6B3D-4929-91D9-FDCE206F82B0}" destId="{F5AF654A-B009-4BB0-A36D-86160C768443}" srcOrd="0" destOrd="0" presId="urn:microsoft.com/office/officeart/2016/7/layout/BasicLinearProcessNumbered"/>
    <dgm:cxn modelId="{43BDB526-741E-4597-8E9A-F705A0D9DA55}" type="presParOf" srcId="{DF12672F-6B3D-4929-91D9-FDCE206F82B0}" destId="{550990D7-5CFB-4171-815A-E2EDB6A6CA3E}" srcOrd="1" destOrd="0" presId="urn:microsoft.com/office/officeart/2016/7/layout/BasicLinearProcessNumbered"/>
    <dgm:cxn modelId="{181A1690-9F2E-432A-BDF6-27CBBF25A7A3}" type="presParOf" srcId="{DF12672F-6B3D-4929-91D9-FDCE206F82B0}" destId="{3C2AD702-C5B6-4680-AB4A-6446742D4979}" srcOrd="2" destOrd="0" presId="urn:microsoft.com/office/officeart/2016/7/layout/BasicLinearProcessNumbered"/>
    <dgm:cxn modelId="{8C798044-D989-4FB5-8B99-F10092FC1DE6}" type="presParOf" srcId="{DF12672F-6B3D-4929-91D9-FDCE206F82B0}" destId="{0DC69976-FB2F-400F-9D6B-3B240371B82A}" srcOrd="3" destOrd="0" presId="urn:microsoft.com/office/officeart/2016/7/layout/BasicLinearProcessNumbered"/>
    <dgm:cxn modelId="{AC0CFA5F-9CF2-4832-862E-4FB93EC85CA7}" type="presParOf" srcId="{F210F583-880F-4425-970F-1DAADD585623}" destId="{E49DF2CE-0A7B-4A05-9042-B7D8A63CF151}" srcOrd="1" destOrd="0" presId="urn:microsoft.com/office/officeart/2016/7/layout/BasicLinearProcessNumbered"/>
    <dgm:cxn modelId="{C9F94D84-59B5-467C-A8BC-620E331C0D69}" type="presParOf" srcId="{F210F583-880F-4425-970F-1DAADD585623}" destId="{A5305A58-55E3-4F10-95A5-FECA80326671}" srcOrd="2" destOrd="0" presId="urn:microsoft.com/office/officeart/2016/7/layout/BasicLinearProcessNumbered"/>
    <dgm:cxn modelId="{CE2175DC-D8DF-4FCA-B9F2-7741686D3A64}" type="presParOf" srcId="{A5305A58-55E3-4F10-95A5-FECA80326671}" destId="{3D9500A8-1509-47C7-AA42-4E8DA05B89EC}" srcOrd="0" destOrd="0" presId="urn:microsoft.com/office/officeart/2016/7/layout/BasicLinearProcessNumbered"/>
    <dgm:cxn modelId="{C1873730-CE4A-4D30-B397-9F7FD9227269}" type="presParOf" srcId="{A5305A58-55E3-4F10-95A5-FECA80326671}" destId="{A450DB50-E7AE-4C18-B0D3-5D242C8C4F4F}" srcOrd="1" destOrd="0" presId="urn:microsoft.com/office/officeart/2016/7/layout/BasicLinearProcessNumbered"/>
    <dgm:cxn modelId="{6A792B23-0F54-45F4-9B01-57DE5E9C5348}" type="presParOf" srcId="{A5305A58-55E3-4F10-95A5-FECA80326671}" destId="{29A4AECE-B00A-4EDD-8F6A-FE5F612ADCA6}" srcOrd="2" destOrd="0" presId="urn:microsoft.com/office/officeart/2016/7/layout/BasicLinearProcessNumbered"/>
    <dgm:cxn modelId="{2401B8C5-EA8D-4B28-A92C-AE9BDD7B389A}" type="presParOf" srcId="{A5305A58-55E3-4F10-95A5-FECA80326671}" destId="{7C364B0B-32CF-4380-8E94-846917143533}" srcOrd="3" destOrd="0" presId="urn:microsoft.com/office/officeart/2016/7/layout/BasicLinearProcessNumbered"/>
    <dgm:cxn modelId="{6B5BB5D1-247B-468E-A3BB-EAB4A137FE5E}" type="presParOf" srcId="{F210F583-880F-4425-970F-1DAADD585623}" destId="{D94EC450-8930-4D4B-9C06-D8A4AE0B0513}" srcOrd="3" destOrd="0" presId="urn:microsoft.com/office/officeart/2016/7/layout/BasicLinearProcessNumbered"/>
    <dgm:cxn modelId="{6080E00B-7FDD-47BA-B2F8-02D3410A1BC7}" type="presParOf" srcId="{F210F583-880F-4425-970F-1DAADD585623}" destId="{C5F52F6F-EC67-4D68-BFED-EBC4CE7207D2}" srcOrd="4" destOrd="0" presId="urn:microsoft.com/office/officeart/2016/7/layout/BasicLinearProcessNumbered"/>
    <dgm:cxn modelId="{62CE8CF6-EC99-4918-AE2C-B9706E168CCE}" type="presParOf" srcId="{C5F52F6F-EC67-4D68-BFED-EBC4CE7207D2}" destId="{F0D2B3F2-983A-4B4E-90A6-DE62D8AB35EE}" srcOrd="0" destOrd="0" presId="urn:microsoft.com/office/officeart/2016/7/layout/BasicLinearProcessNumbered"/>
    <dgm:cxn modelId="{4A690151-442A-47E2-960F-D5CEC71A1455}" type="presParOf" srcId="{C5F52F6F-EC67-4D68-BFED-EBC4CE7207D2}" destId="{098C9033-D9D6-46B6-8850-BD766C5E7A41}" srcOrd="1" destOrd="0" presId="urn:microsoft.com/office/officeart/2016/7/layout/BasicLinearProcessNumbered"/>
    <dgm:cxn modelId="{FFDA8BB5-49B1-43A4-9195-D9CDC6E185F3}" type="presParOf" srcId="{C5F52F6F-EC67-4D68-BFED-EBC4CE7207D2}" destId="{ADDFD89B-68B1-42D2-B0D1-E98AAA3CCFD5}" srcOrd="2" destOrd="0" presId="urn:microsoft.com/office/officeart/2016/7/layout/BasicLinearProcessNumbered"/>
    <dgm:cxn modelId="{5DA016C6-6341-488B-993A-F640FEE05FB1}" type="presParOf" srcId="{C5F52F6F-EC67-4D68-BFED-EBC4CE7207D2}" destId="{BA59EE74-FCF6-4A1C-8FE3-731F9C744746}" srcOrd="3" destOrd="0" presId="urn:microsoft.com/office/officeart/2016/7/layout/BasicLinearProcessNumbered"/>
    <dgm:cxn modelId="{A59E67B1-0207-40F7-B5B0-741C696A8C03}" type="presParOf" srcId="{F210F583-880F-4425-970F-1DAADD585623}" destId="{38BF6DB5-3178-4E80-A1E7-C9ABED3032CA}" srcOrd="5" destOrd="0" presId="urn:microsoft.com/office/officeart/2016/7/layout/BasicLinearProcessNumbered"/>
    <dgm:cxn modelId="{C54B3350-9ECE-45A4-984C-3E590F1D9C71}" type="presParOf" srcId="{F210F583-880F-4425-970F-1DAADD585623}" destId="{973A7816-50C0-450D-B8D3-B0377100F168}" srcOrd="6" destOrd="0" presId="urn:microsoft.com/office/officeart/2016/7/layout/BasicLinearProcessNumbered"/>
    <dgm:cxn modelId="{E3C457F2-C9E9-4994-9595-B19CBCAADBF1}" type="presParOf" srcId="{973A7816-50C0-450D-B8D3-B0377100F168}" destId="{D472D86D-106B-4140-9459-C3B00ADB4E1F}" srcOrd="0" destOrd="0" presId="urn:microsoft.com/office/officeart/2016/7/layout/BasicLinearProcessNumbered"/>
    <dgm:cxn modelId="{C55CE073-86A1-4A83-A385-8EAFA65D50CC}" type="presParOf" srcId="{973A7816-50C0-450D-B8D3-B0377100F168}" destId="{A7677847-42D3-47FD-857D-C3288D7F4315}" srcOrd="1" destOrd="0" presId="urn:microsoft.com/office/officeart/2016/7/layout/BasicLinearProcessNumbered"/>
    <dgm:cxn modelId="{3F762B8D-6ED8-4C9B-8119-20175AA6F66A}" type="presParOf" srcId="{973A7816-50C0-450D-B8D3-B0377100F168}" destId="{28CDC4D8-DB1D-4E96-B931-91EF8B8C39A0}" srcOrd="2" destOrd="0" presId="urn:microsoft.com/office/officeart/2016/7/layout/BasicLinearProcessNumbered"/>
    <dgm:cxn modelId="{ED0584F0-ECF6-4B0C-9910-1AF5CFB1277F}" type="presParOf" srcId="{973A7816-50C0-450D-B8D3-B0377100F168}" destId="{0F507720-0D2D-42B3-AF65-8DA726F7991D}"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80029E0-240D-4B84-95D1-58E47B589EB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620AD61-F8F1-452C-98A4-FE1C6743E852}">
      <dgm:prSet/>
      <dgm:spPr/>
      <dgm:t>
        <a:bodyPr/>
        <a:lstStyle/>
        <a:p>
          <a:r>
            <a:rPr lang="en-US"/>
            <a:t>Being overly self-promotional or pushy</a:t>
          </a:r>
        </a:p>
      </dgm:t>
    </dgm:pt>
    <dgm:pt modelId="{88209F6E-25E9-4C87-A689-E301C5C9E777}" type="parTrans" cxnId="{E32862A0-2884-43B5-823B-C2DAE7DA27E9}">
      <dgm:prSet/>
      <dgm:spPr/>
      <dgm:t>
        <a:bodyPr/>
        <a:lstStyle/>
        <a:p>
          <a:endParaRPr lang="en-US"/>
        </a:p>
      </dgm:t>
    </dgm:pt>
    <dgm:pt modelId="{3403DA6F-907F-4A11-9446-5972624DC946}" type="sibTrans" cxnId="{E32862A0-2884-43B5-823B-C2DAE7DA27E9}">
      <dgm:prSet/>
      <dgm:spPr/>
      <dgm:t>
        <a:bodyPr/>
        <a:lstStyle/>
        <a:p>
          <a:endParaRPr lang="en-US"/>
        </a:p>
      </dgm:t>
    </dgm:pt>
    <dgm:pt modelId="{205B0184-1E23-41B2-8B02-AD32F1162378}">
      <dgm:prSet/>
      <dgm:spPr/>
      <dgm:t>
        <a:bodyPr/>
        <a:lstStyle/>
        <a:p>
          <a:r>
            <a:rPr lang="en-IN"/>
            <a:t>Failing to follow up</a:t>
          </a:r>
          <a:endParaRPr lang="en-US"/>
        </a:p>
      </dgm:t>
    </dgm:pt>
    <dgm:pt modelId="{EB78E006-024A-4CA4-BC51-230896A0DEB4}" type="parTrans" cxnId="{7749A956-26ED-4600-BBD9-FA12DBF64596}">
      <dgm:prSet/>
      <dgm:spPr/>
      <dgm:t>
        <a:bodyPr/>
        <a:lstStyle/>
        <a:p>
          <a:endParaRPr lang="en-US"/>
        </a:p>
      </dgm:t>
    </dgm:pt>
    <dgm:pt modelId="{38E3C34F-2838-4B5E-BF32-DA3219514EC3}" type="sibTrans" cxnId="{7749A956-26ED-4600-BBD9-FA12DBF64596}">
      <dgm:prSet/>
      <dgm:spPr/>
      <dgm:t>
        <a:bodyPr/>
        <a:lstStyle/>
        <a:p>
          <a:endParaRPr lang="en-US"/>
        </a:p>
      </dgm:t>
    </dgm:pt>
    <dgm:pt modelId="{A94B09E9-9686-4460-ADDB-47E83DD48CDD}">
      <dgm:prSet/>
      <dgm:spPr/>
      <dgm:t>
        <a:bodyPr/>
        <a:lstStyle/>
        <a:p>
          <a:r>
            <a:rPr lang="en-IN"/>
            <a:t>Ignoring people once you’ve gotten what you need</a:t>
          </a:r>
          <a:endParaRPr lang="en-US"/>
        </a:p>
      </dgm:t>
    </dgm:pt>
    <dgm:pt modelId="{2C0B1027-82D0-4CBA-94EC-CF7B3607651F}" type="parTrans" cxnId="{C14FE573-38A8-44D5-B5C3-3D548CD5F045}">
      <dgm:prSet/>
      <dgm:spPr/>
      <dgm:t>
        <a:bodyPr/>
        <a:lstStyle/>
        <a:p>
          <a:endParaRPr lang="en-US"/>
        </a:p>
      </dgm:t>
    </dgm:pt>
    <dgm:pt modelId="{5A6962E5-BB62-463C-BC91-64DCF7D5B182}" type="sibTrans" cxnId="{C14FE573-38A8-44D5-B5C3-3D548CD5F045}">
      <dgm:prSet/>
      <dgm:spPr/>
      <dgm:t>
        <a:bodyPr/>
        <a:lstStyle/>
        <a:p>
          <a:endParaRPr lang="en-US"/>
        </a:p>
      </dgm:t>
    </dgm:pt>
    <dgm:pt modelId="{79662750-BFB6-43ED-B3FE-27B6104B783F}">
      <dgm:prSet/>
      <dgm:spPr/>
      <dgm:t>
        <a:bodyPr/>
        <a:lstStyle/>
        <a:p>
          <a:r>
            <a:rPr lang="en-IN"/>
            <a:t>Talking more than listening</a:t>
          </a:r>
          <a:endParaRPr lang="en-US"/>
        </a:p>
      </dgm:t>
    </dgm:pt>
    <dgm:pt modelId="{BC854C0A-C473-4090-8CA2-7ECFA7EEC3B9}" type="parTrans" cxnId="{81C5FC36-427F-4CCB-B99D-6081B9ACB754}">
      <dgm:prSet/>
      <dgm:spPr/>
      <dgm:t>
        <a:bodyPr/>
        <a:lstStyle/>
        <a:p>
          <a:endParaRPr lang="en-US"/>
        </a:p>
      </dgm:t>
    </dgm:pt>
    <dgm:pt modelId="{ECF23356-6936-440B-9E42-5747E2B68EC5}" type="sibTrans" cxnId="{81C5FC36-427F-4CCB-B99D-6081B9ACB754}">
      <dgm:prSet/>
      <dgm:spPr/>
      <dgm:t>
        <a:bodyPr/>
        <a:lstStyle/>
        <a:p>
          <a:endParaRPr lang="en-US"/>
        </a:p>
      </dgm:t>
    </dgm:pt>
    <dgm:pt modelId="{160677F8-4D45-4154-ABC1-70F5FBCC5131}" type="pres">
      <dgm:prSet presAssocID="{780029E0-240D-4B84-95D1-58E47B589EB9}" presName="vert0" presStyleCnt="0">
        <dgm:presLayoutVars>
          <dgm:dir/>
          <dgm:animOne val="branch"/>
          <dgm:animLvl val="lvl"/>
        </dgm:presLayoutVars>
      </dgm:prSet>
      <dgm:spPr/>
    </dgm:pt>
    <dgm:pt modelId="{6B3A5068-2299-4ADD-8597-8D3872CF6EA1}" type="pres">
      <dgm:prSet presAssocID="{B620AD61-F8F1-452C-98A4-FE1C6743E852}" presName="thickLine" presStyleLbl="alignNode1" presStyleIdx="0" presStyleCnt="4"/>
      <dgm:spPr/>
    </dgm:pt>
    <dgm:pt modelId="{164CF92E-069F-4DA6-99E2-A150B9CAB878}" type="pres">
      <dgm:prSet presAssocID="{B620AD61-F8F1-452C-98A4-FE1C6743E852}" presName="horz1" presStyleCnt="0"/>
      <dgm:spPr/>
    </dgm:pt>
    <dgm:pt modelId="{C6D4AD57-449A-4412-8000-D061A853010A}" type="pres">
      <dgm:prSet presAssocID="{B620AD61-F8F1-452C-98A4-FE1C6743E852}" presName="tx1" presStyleLbl="revTx" presStyleIdx="0" presStyleCnt="4"/>
      <dgm:spPr/>
    </dgm:pt>
    <dgm:pt modelId="{813BA0B8-55C9-4DEF-AC25-FCB3B0D6EBCE}" type="pres">
      <dgm:prSet presAssocID="{B620AD61-F8F1-452C-98A4-FE1C6743E852}" presName="vert1" presStyleCnt="0"/>
      <dgm:spPr/>
    </dgm:pt>
    <dgm:pt modelId="{90CAEB97-F99B-4520-AE7C-4BC48DAC11B9}" type="pres">
      <dgm:prSet presAssocID="{205B0184-1E23-41B2-8B02-AD32F1162378}" presName="thickLine" presStyleLbl="alignNode1" presStyleIdx="1" presStyleCnt="4"/>
      <dgm:spPr/>
    </dgm:pt>
    <dgm:pt modelId="{4EF8154A-8CC8-4B28-B67C-C8D1591D9846}" type="pres">
      <dgm:prSet presAssocID="{205B0184-1E23-41B2-8B02-AD32F1162378}" presName="horz1" presStyleCnt="0"/>
      <dgm:spPr/>
    </dgm:pt>
    <dgm:pt modelId="{A70F5D1A-3199-477F-85F0-3DBEDF0691D7}" type="pres">
      <dgm:prSet presAssocID="{205B0184-1E23-41B2-8B02-AD32F1162378}" presName="tx1" presStyleLbl="revTx" presStyleIdx="1" presStyleCnt="4"/>
      <dgm:spPr/>
    </dgm:pt>
    <dgm:pt modelId="{9F73F490-1B76-4DDA-B855-99489DC3E90E}" type="pres">
      <dgm:prSet presAssocID="{205B0184-1E23-41B2-8B02-AD32F1162378}" presName="vert1" presStyleCnt="0"/>
      <dgm:spPr/>
    </dgm:pt>
    <dgm:pt modelId="{A754DEE8-155F-4E32-BD01-02CDFCDCD3C4}" type="pres">
      <dgm:prSet presAssocID="{A94B09E9-9686-4460-ADDB-47E83DD48CDD}" presName="thickLine" presStyleLbl="alignNode1" presStyleIdx="2" presStyleCnt="4"/>
      <dgm:spPr/>
    </dgm:pt>
    <dgm:pt modelId="{17A044C7-1175-4DCD-835E-88D0B771EAF5}" type="pres">
      <dgm:prSet presAssocID="{A94B09E9-9686-4460-ADDB-47E83DD48CDD}" presName="horz1" presStyleCnt="0"/>
      <dgm:spPr/>
    </dgm:pt>
    <dgm:pt modelId="{2140582A-3127-4755-ADFD-73318AD4EF46}" type="pres">
      <dgm:prSet presAssocID="{A94B09E9-9686-4460-ADDB-47E83DD48CDD}" presName="tx1" presStyleLbl="revTx" presStyleIdx="2" presStyleCnt="4"/>
      <dgm:spPr/>
    </dgm:pt>
    <dgm:pt modelId="{68513E77-8F7F-46FB-A711-704C30820A12}" type="pres">
      <dgm:prSet presAssocID="{A94B09E9-9686-4460-ADDB-47E83DD48CDD}" presName="vert1" presStyleCnt="0"/>
      <dgm:spPr/>
    </dgm:pt>
    <dgm:pt modelId="{CD2A7A3A-798C-48D6-888C-771DF719908A}" type="pres">
      <dgm:prSet presAssocID="{79662750-BFB6-43ED-B3FE-27B6104B783F}" presName="thickLine" presStyleLbl="alignNode1" presStyleIdx="3" presStyleCnt="4"/>
      <dgm:spPr/>
    </dgm:pt>
    <dgm:pt modelId="{4FD4166A-7FC1-49B7-8311-1A30722D39ED}" type="pres">
      <dgm:prSet presAssocID="{79662750-BFB6-43ED-B3FE-27B6104B783F}" presName="horz1" presStyleCnt="0"/>
      <dgm:spPr/>
    </dgm:pt>
    <dgm:pt modelId="{C6B095DC-D7B4-4BD7-8B75-248D443507C8}" type="pres">
      <dgm:prSet presAssocID="{79662750-BFB6-43ED-B3FE-27B6104B783F}" presName="tx1" presStyleLbl="revTx" presStyleIdx="3" presStyleCnt="4"/>
      <dgm:spPr/>
    </dgm:pt>
    <dgm:pt modelId="{C2E42636-354A-486F-8279-A478493715E6}" type="pres">
      <dgm:prSet presAssocID="{79662750-BFB6-43ED-B3FE-27B6104B783F}" presName="vert1" presStyleCnt="0"/>
      <dgm:spPr/>
    </dgm:pt>
  </dgm:ptLst>
  <dgm:cxnLst>
    <dgm:cxn modelId="{9742171F-A975-4F2D-A1CD-616AB62711B8}" type="presOf" srcId="{B620AD61-F8F1-452C-98A4-FE1C6743E852}" destId="{C6D4AD57-449A-4412-8000-D061A853010A}" srcOrd="0" destOrd="0" presId="urn:microsoft.com/office/officeart/2008/layout/LinedList"/>
    <dgm:cxn modelId="{81C5FC36-427F-4CCB-B99D-6081B9ACB754}" srcId="{780029E0-240D-4B84-95D1-58E47B589EB9}" destId="{79662750-BFB6-43ED-B3FE-27B6104B783F}" srcOrd="3" destOrd="0" parTransId="{BC854C0A-C473-4090-8CA2-7ECFA7EEC3B9}" sibTransId="{ECF23356-6936-440B-9E42-5747E2B68EC5}"/>
    <dgm:cxn modelId="{7D87F437-F45C-467D-9E3E-C6F65F3CE155}" type="presOf" srcId="{780029E0-240D-4B84-95D1-58E47B589EB9}" destId="{160677F8-4D45-4154-ABC1-70F5FBCC5131}" srcOrd="0" destOrd="0" presId="urn:microsoft.com/office/officeart/2008/layout/LinedList"/>
    <dgm:cxn modelId="{5804BD5F-469A-4E9C-83D2-1B820E925080}" type="presOf" srcId="{A94B09E9-9686-4460-ADDB-47E83DD48CDD}" destId="{2140582A-3127-4755-ADFD-73318AD4EF46}" srcOrd="0" destOrd="0" presId="urn:microsoft.com/office/officeart/2008/layout/LinedList"/>
    <dgm:cxn modelId="{C14FE573-38A8-44D5-B5C3-3D548CD5F045}" srcId="{780029E0-240D-4B84-95D1-58E47B589EB9}" destId="{A94B09E9-9686-4460-ADDB-47E83DD48CDD}" srcOrd="2" destOrd="0" parTransId="{2C0B1027-82D0-4CBA-94EC-CF7B3607651F}" sibTransId="{5A6962E5-BB62-463C-BC91-64DCF7D5B182}"/>
    <dgm:cxn modelId="{7749A956-26ED-4600-BBD9-FA12DBF64596}" srcId="{780029E0-240D-4B84-95D1-58E47B589EB9}" destId="{205B0184-1E23-41B2-8B02-AD32F1162378}" srcOrd="1" destOrd="0" parTransId="{EB78E006-024A-4CA4-BC51-230896A0DEB4}" sibTransId="{38E3C34F-2838-4B5E-BF32-DA3219514EC3}"/>
    <dgm:cxn modelId="{1CE8E059-9933-48D9-841B-EE4B4AA8D486}" type="presOf" srcId="{79662750-BFB6-43ED-B3FE-27B6104B783F}" destId="{C6B095DC-D7B4-4BD7-8B75-248D443507C8}" srcOrd="0" destOrd="0" presId="urn:microsoft.com/office/officeart/2008/layout/LinedList"/>
    <dgm:cxn modelId="{E32862A0-2884-43B5-823B-C2DAE7DA27E9}" srcId="{780029E0-240D-4B84-95D1-58E47B589EB9}" destId="{B620AD61-F8F1-452C-98A4-FE1C6743E852}" srcOrd="0" destOrd="0" parTransId="{88209F6E-25E9-4C87-A689-E301C5C9E777}" sibTransId="{3403DA6F-907F-4A11-9446-5972624DC946}"/>
    <dgm:cxn modelId="{E2135DE8-993A-4D8D-8D84-E63B81C59ACA}" type="presOf" srcId="{205B0184-1E23-41B2-8B02-AD32F1162378}" destId="{A70F5D1A-3199-477F-85F0-3DBEDF0691D7}" srcOrd="0" destOrd="0" presId="urn:microsoft.com/office/officeart/2008/layout/LinedList"/>
    <dgm:cxn modelId="{95CD1A72-99C6-4820-A4D1-6E472D481465}" type="presParOf" srcId="{160677F8-4D45-4154-ABC1-70F5FBCC5131}" destId="{6B3A5068-2299-4ADD-8597-8D3872CF6EA1}" srcOrd="0" destOrd="0" presId="urn:microsoft.com/office/officeart/2008/layout/LinedList"/>
    <dgm:cxn modelId="{02FC472E-FD33-435F-B2D8-40C8885FF6E6}" type="presParOf" srcId="{160677F8-4D45-4154-ABC1-70F5FBCC5131}" destId="{164CF92E-069F-4DA6-99E2-A150B9CAB878}" srcOrd="1" destOrd="0" presId="urn:microsoft.com/office/officeart/2008/layout/LinedList"/>
    <dgm:cxn modelId="{05A42332-EFE8-4213-A103-80661D253CD7}" type="presParOf" srcId="{164CF92E-069F-4DA6-99E2-A150B9CAB878}" destId="{C6D4AD57-449A-4412-8000-D061A853010A}" srcOrd="0" destOrd="0" presId="urn:microsoft.com/office/officeart/2008/layout/LinedList"/>
    <dgm:cxn modelId="{CF52F65B-48A6-4BB8-A94C-77C734EA8C67}" type="presParOf" srcId="{164CF92E-069F-4DA6-99E2-A150B9CAB878}" destId="{813BA0B8-55C9-4DEF-AC25-FCB3B0D6EBCE}" srcOrd="1" destOrd="0" presId="urn:microsoft.com/office/officeart/2008/layout/LinedList"/>
    <dgm:cxn modelId="{AAF5F16E-0D5E-4370-91AF-E2F1C2851ADF}" type="presParOf" srcId="{160677F8-4D45-4154-ABC1-70F5FBCC5131}" destId="{90CAEB97-F99B-4520-AE7C-4BC48DAC11B9}" srcOrd="2" destOrd="0" presId="urn:microsoft.com/office/officeart/2008/layout/LinedList"/>
    <dgm:cxn modelId="{41403B85-B752-49B7-B4AD-02E741DFE4B3}" type="presParOf" srcId="{160677F8-4D45-4154-ABC1-70F5FBCC5131}" destId="{4EF8154A-8CC8-4B28-B67C-C8D1591D9846}" srcOrd="3" destOrd="0" presId="urn:microsoft.com/office/officeart/2008/layout/LinedList"/>
    <dgm:cxn modelId="{9AE79656-313D-46DE-AD40-7441A00CA44D}" type="presParOf" srcId="{4EF8154A-8CC8-4B28-B67C-C8D1591D9846}" destId="{A70F5D1A-3199-477F-85F0-3DBEDF0691D7}" srcOrd="0" destOrd="0" presId="urn:microsoft.com/office/officeart/2008/layout/LinedList"/>
    <dgm:cxn modelId="{313C0DF4-C434-4EE0-AD43-FB42B7B944CB}" type="presParOf" srcId="{4EF8154A-8CC8-4B28-B67C-C8D1591D9846}" destId="{9F73F490-1B76-4DDA-B855-99489DC3E90E}" srcOrd="1" destOrd="0" presId="urn:microsoft.com/office/officeart/2008/layout/LinedList"/>
    <dgm:cxn modelId="{857C652E-8F1D-4F50-A8C5-08E72040C015}" type="presParOf" srcId="{160677F8-4D45-4154-ABC1-70F5FBCC5131}" destId="{A754DEE8-155F-4E32-BD01-02CDFCDCD3C4}" srcOrd="4" destOrd="0" presId="urn:microsoft.com/office/officeart/2008/layout/LinedList"/>
    <dgm:cxn modelId="{E99875DB-F550-4F79-8E2D-E571556A83EA}" type="presParOf" srcId="{160677F8-4D45-4154-ABC1-70F5FBCC5131}" destId="{17A044C7-1175-4DCD-835E-88D0B771EAF5}" srcOrd="5" destOrd="0" presId="urn:microsoft.com/office/officeart/2008/layout/LinedList"/>
    <dgm:cxn modelId="{2ABEA1FD-8B95-4BF6-8668-C82F2738E395}" type="presParOf" srcId="{17A044C7-1175-4DCD-835E-88D0B771EAF5}" destId="{2140582A-3127-4755-ADFD-73318AD4EF46}" srcOrd="0" destOrd="0" presId="urn:microsoft.com/office/officeart/2008/layout/LinedList"/>
    <dgm:cxn modelId="{24679498-298E-4AF0-9140-A600E33FD1F9}" type="presParOf" srcId="{17A044C7-1175-4DCD-835E-88D0B771EAF5}" destId="{68513E77-8F7F-46FB-A711-704C30820A12}" srcOrd="1" destOrd="0" presId="urn:microsoft.com/office/officeart/2008/layout/LinedList"/>
    <dgm:cxn modelId="{B20B7AE3-A096-4465-83F1-36F4AB6911A8}" type="presParOf" srcId="{160677F8-4D45-4154-ABC1-70F5FBCC5131}" destId="{CD2A7A3A-798C-48D6-888C-771DF719908A}" srcOrd="6" destOrd="0" presId="urn:microsoft.com/office/officeart/2008/layout/LinedList"/>
    <dgm:cxn modelId="{018B3666-2A73-4C2B-B601-EC3D5D41C4D9}" type="presParOf" srcId="{160677F8-4D45-4154-ABC1-70F5FBCC5131}" destId="{4FD4166A-7FC1-49B7-8311-1A30722D39ED}" srcOrd="7" destOrd="0" presId="urn:microsoft.com/office/officeart/2008/layout/LinedList"/>
    <dgm:cxn modelId="{B2600C5F-8C75-4CD7-9B25-33560C362A71}" type="presParOf" srcId="{4FD4166A-7FC1-49B7-8311-1A30722D39ED}" destId="{C6B095DC-D7B4-4BD7-8B75-248D443507C8}" srcOrd="0" destOrd="0" presId="urn:microsoft.com/office/officeart/2008/layout/LinedList"/>
    <dgm:cxn modelId="{0124DEEC-E855-4831-82D9-06018078A5FE}" type="presParOf" srcId="{4FD4166A-7FC1-49B7-8311-1A30722D39ED}" destId="{C2E42636-354A-486F-8279-A478493715E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ABE07E6-40F3-4D7F-BF34-4A79CB836A8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F4BB691-A60A-405E-B691-615B34680D48}">
      <dgm:prSet/>
      <dgm:spPr/>
      <dgm:t>
        <a:bodyPr/>
        <a:lstStyle/>
        <a:p>
          <a:pPr>
            <a:lnSpc>
              <a:spcPct val="100000"/>
            </a:lnSpc>
          </a:pPr>
          <a:r>
            <a:rPr lang="en-US" i="1"/>
            <a:t>Example 1:</a:t>
          </a:r>
          <a:r>
            <a:rPr lang="en-US"/>
            <a:t> A job offer came from a coffee chat with a former classmate</a:t>
          </a:r>
        </a:p>
      </dgm:t>
    </dgm:pt>
    <dgm:pt modelId="{0161EC92-B61D-4109-900E-C0577CB6E95F}" type="parTrans" cxnId="{90C9463F-6A32-46A0-A1DC-9DAAE47D19DE}">
      <dgm:prSet/>
      <dgm:spPr/>
      <dgm:t>
        <a:bodyPr/>
        <a:lstStyle/>
        <a:p>
          <a:endParaRPr lang="en-US"/>
        </a:p>
      </dgm:t>
    </dgm:pt>
    <dgm:pt modelId="{F3378200-F9D8-4898-8BE5-859FBC937B53}" type="sibTrans" cxnId="{90C9463F-6A32-46A0-A1DC-9DAAE47D19DE}">
      <dgm:prSet/>
      <dgm:spPr/>
      <dgm:t>
        <a:bodyPr/>
        <a:lstStyle/>
        <a:p>
          <a:endParaRPr lang="en-US"/>
        </a:p>
      </dgm:t>
    </dgm:pt>
    <dgm:pt modelId="{CC0F676E-79FE-4DB4-994A-7C78741488BF}">
      <dgm:prSet/>
      <dgm:spPr/>
      <dgm:t>
        <a:bodyPr/>
        <a:lstStyle/>
        <a:p>
          <a:pPr>
            <a:lnSpc>
              <a:spcPct val="100000"/>
            </a:lnSpc>
          </a:pPr>
          <a:r>
            <a:rPr lang="en-US" i="1"/>
            <a:t>Example 2:</a:t>
          </a:r>
          <a:r>
            <a:rPr lang="en-US"/>
            <a:t> A business partnership started from a Twitter DM</a:t>
          </a:r>
        </a:p>
      </dgm:t>
    </dgm:pt>
    <dgm:pt modelId="{4D3813FB-DA0E-465C-B330-A0866C504FEB}" type="parTrans" cxnId="{EF688D89-F5B7-409B-AF58-8158E41F8066}">
      <dgm:prSet/>
      <dgm:spPr/>
      <dgm:t>
        <a:bodyPr/>
        <a:lstStyle/>
        <a:p>
          <a:endParaRPr lang="en-US"/>
        </a:p>
      </dgm:t>
    </dgm:pt>
    <dgm:pt modelId="{101DF477-BAF7-45B3-A0EC-FC3C8E10B620}" type="sibTrans" cxnId="{EF688D89-F5B7-409B-AF58-8158E41F8066}">
      <dgm:prSet/>
      <dgm:spPr/>
      <dgm:t>
        <a:bodyPr/>
        <a:lstStyle/>
        <a:p>
          <a:endParaRPr lang="en-US"/>
        </a:p>
      </dgm:t>
    </dgm:pt>
    <dgm:pt modelId="{20B4136C-BBD1-4BD4-A37A-04CB74CA4E21}">
      <dgm:prSet/>
      <dgm:spPr/>
      <dgm:t>
        <a:bodyPr/>
        <a:lstStyle/>
        <a:p>
          <a:pPr>
            <a:lnSpc>
              <a:spcPct val="100000"/>
            </a:lnSpc>
          </a:pPr>
          <a:r>
            <a:rPr lang="en-US" b="1"/>
            <a:t>Key takeaway: </a:t>
          </a:r>
          <a:r>
            <a:rPr lang="en-US"/>
            <a:t>You never know where a connection might lead</a:t>
          </a:r>
        </a:p>
      </dgm:t>
    </dgm:pt>
    <dgm:pt modelId="{DAA6F0AB-E9ED-4433-A03D-2D1A5A91A318}" type="parTrans" cxnId="{A1C660EF-D6AE-4717-92E8-B748C9DA6C14}">
      <dgm:prSet/>
      <dgm:spPr/>
      <dgm:t>
        <a:bodyPr/>
        <a:lstStyle/>
        <a:p>
          <a:endParaRPr lang="en-US"/>
        </a:p>
      </dgm:t>
    </dgm:pt>
    <dgm:pt modelId="{C1F5491F-837D-41DC-A3B7-707437DA532E}" type="sibTrans" cxnId="{A1C660EF-D6AE-4717-92E8-B748C9DA6C14}">
      <dgm:prSet/>
      <dgm:spPr/>
      <dgm:t>
        <a:bodyPr/>
        <a:lstStyle/>
        <a:p>
          <a:endParaRPr lang="en-US"/>
        </a:p>
      </dgm:t>
    </dgm:pt>
    <dgm:pt modelId="{EAF13ADF-FC90-4123-8152-7681C81EED23}" type="pres">
      <dgm:prSet presAssocID="{1ABE07E6-40F3-4D7F-BF34-4A79CB836A84}" presName="root" presStyleCnt="0">
        <dgm:presLayoutVars>
          <dgm:dir/>
          <dgm:resizeHandles val="exact"/>
        </dgm:presLayoutVars>
      </dgm:prSet>
      <dgm:spPr/>
    </dgm:pt>
    <dgm:pt modelId="{0AB802A5-BB34-4893-A81C-4E5F162D0F37}" type="pres">
      <dgm:prSet presAssocID="{6F4BB691-A60A-405E-B691-615B34680D48}" presName="compNode" presStyleCnt="0"/>
      <dgm:spPr/>
    </dgm:pt>
    <dgm:pt modelId="{2A72D6BB-6641-46D3-8BC3-C9713DFCDE3B}" type="pres">
      <dgm:prSet presAssocID="{6F4BB691-A60A-405E-B691-615B34680D48}" presName="bgRect" presStyleLbl="bgShp" presStyleIdx="0" presStyleCnt="3"/>
      <dgm:spPr/>
    </dgm:pt>
    <dgm:pt modelId="{2C85D544-AABE-4369-A1DA-DD9E9661E1E9}" type="pres">
      <dgm:prSet presAssocID="{6F4BB691-A60A-405E-B691-615B34680D4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ard Room"/>
        </a:ext>
      </dgm:extLst>
    </dgm:pt>
    <dgm:pt modelId="{C2A91D37-9314-4DDC-A394-FFB777AA8727}" type="pres">
      <dgm:prSet presAssocID="{6F4BB691-A60A-405E-B691-615B34680D48}" presName="spaceRect" presStyleCnt="0"/>
      <dgm:spPr/>
    </dgm:pt>
    <dgm:pt modelId="{56700F28-7684-4E45-BDE1-8C8BB79C5A81}" type="pres">
      <dgm:prSet presAssocID="{6F4BB691-A60A-405E-B691-615B34680D48}" presName="parTx" presStyleLbl="revTx" presStyleIdx="0" presStyleCnt="3">
        <dgm:presLayoutVars>
          <dgm:chMax val="0"/>
          <dgm:chPref val="0"/>
        </dgm:presLayoutVars>
      </dgm:prSet>
      <dgm:spPr/>
    </dgm:pt>
    <dgm:pt modelId="{9885F303-167A-46DF-A5F6-7A8661B3EC72}" type="pres">
      <dgm:prSet presAssocID="{F3378200-F9D8-4898-8BE5-859FBC937B53}" presName="sibTrans" presStyleCnt="0"/>
      <dgm:spPr/>
    </dgm:pt>
    <dgm:pt modelId="{B8246952-BDB2-4BFD-8534-4AB936FE5A67}" type="pres">
      <dgm:prSet presAssocID="{CC0F676E-79FE-4DB4-994A-7C78741488BF}" presName="compNode" presStyleCnt="0"/>
      <dgm:spPr/>
    </dgm:pt>
    <dgm:pt modelId="{8B5E5FD7-9EE8-46A9-B4A5-98B17D85B5DA}" type="pres">
      <dgm:prSet presAssocID="{CC0F676E-79FE-4DB4-994A-7C78741488BF}" presName="bgRect" presStyleLbl="bgShp" presStyleIdx="1" presStyleCnt="3"/>
      <dgm:spPr/>
    </dgm:pt>
    <dgm:pt modelId="{0C0F991B-8DB8-4BE9-982D-18AB2E6CCF3D}" type="pres">
      <dgm:prSet presAssocID="{CC0F676E-79FE-4DB4-994A-7C78741488B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7823B047-40C5-4EA0-BA62-37ED8DACA17B}" type="pres">
      <dgm:prSet presAssocID="{CC0F676E-79FE-4DB4-994A-7C78741488BF}" presName="spaceRect" presStyleCnt="0"/>
      <dgm:spPr/>
    </dgm:pt>
    <dgm:pt modelId="{0F8BAF46-D93C-458E-A6A9-00C34A83FD74}" type="pres">
      <dgm:prSet presAssocID="{CC0F676E-79FE-4DB4-994A-7C78741488BF}" presName="parTx" presStyleLbl="revTx" presStyleIdx="1" presStyleCnt="3">
        <dgm:presLayoutVars>
          <dgm:chMax val="0"/>
          <dgm:chPref val="0"/>
        </dgm:presLayoutVars>
      </dgm:prSet>
      <dgm:spPr/>
    </dgm:pt>
    <dgm:pt modelId="{77FFC454-84F6-486E-8C93-E5B0B539C98B}" type="pres">
      <dgm:prSet presAssocID="{101DF477-BAF7-45B3-A0EC-FC3C8E10B620}" presName="sibTrans" presStyleCnt="0"/>
      <dgm:spPr/>
    </dgm:pt>
    <dgm:pt modelId="{7B972227-DF70-4115-9062-B8B73DFEBE9F}" type="pres">
      <dgm:prSet presAssocID="{20B4136C-BBD1-4BD4-A37A-04CB74CA4E21}" presName="compNode" presStyleCnt="0"/>
      <dgm:spPr/>
    </dgm:pt>
    <dgm:pt modelId="{0D8F1E75-E5FC-4D6C-9264-4BCD6C8D1778}" type="pres">
      <dgm:prSet presAssocID="{20B4136C-BBD1-4BD4-A37A-04CB74CA4E21}" presName="bgRect" presStyleLbl="bgShp" presStyleIdx="2" presStyleCnt="3"/>
      <dgm:spPr/>
    </dgm:pt>
    <dgm:pt modelId="{E2813A0C-14B6-44E9-8AB5-00E10B5CE240}" type="pres">
      <dgm:prSet presAssocID="{20B4136C-BBD1-4BD4-A37A-04CB74CA4E2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Key"/>
        </a:ext>
      </dgm:extLst>
    </dgm:pt>
    <dgm:pt modelId="{2A5FCDB6-5DDE-4D51-85AE-A1A66A62A43A}" type="pres">
      <dgm:prSet presAssocID="{20B4136C-BBD1-4BD4-A37A-04CB74CA4E21}" presName="spaceRect" presStyleCnt="0"/>
      <dgm:spPr/>
    </dgm:pt>
    <dgm:pt modelId="{A8113A9B-7F36-46B1-BFDE-2C3B26352E25}" type="pres">
      <dgm:prSet presAssocID="{20B4136C-BBD1-4BD4-A37A-04CB74CA4E21}" presName="parTx" presStyleLbl="revTx" presStyleIdx="2" presStyleCnt="3">
        <dgm:presLayoutVars>
          <dgm:chMax val="0"/>
          <dgm:chPref val="0"/>
        </dgm:presLayoutVars>
      </dgm:prSet>
      <dgm:spPr/>
    </dgm:pt>
  </dgm:ptLst>
  <dgm:cxnLst>
    <dgm:cxn modelId="{90C9463F-6A32-46A0-A1DC-9DAAE47D19DE}" srcId="{1ABE07E6-40F3-4D7F-BF34-4A79CB836A84}" destId="{6F4BB691-A60A-405E-B691-615B34680D48}" srcOrd="0" destOrd="0" parTransId="{0161EC92-B61D-4109-900E-C0577CB6E95F}" sibTransId="{F3378200-F9D8-4898-8BE5-859FBC937B53}"/>
    <dgm:cxn modelId="{8CE67147-CDDB-40D8-9F04-53AD913203DB}" type="presOf" srcId="{6F4BB691-A60A-405E-B691-615B34680D48}" destId="{56700F28-7684-4E45-BDE1-8C8BB79C5A81}" srcOrd="0" destOrd="0" presId="urn:microsoft.com/office/officeart/2018/2/layout/IconVerticalSolidList"/>
    <dgm:cxn modelId="{EF688D89-F5B7-409B-AF58-8158E41F8066}" srcId="{1ABE07E6-40F3-4D7F-BF34-4A79CB836A84}" destId="{CC0F676E-79FE-4DB4-994A-7C78741488BF}" srcOrd="1" destOrd="0" parTransId="{4D3813FB-DA0E-465C-B330-A0866C504FEB}" sibTransId="{101DF477-BAF7-45B3-A0EC-FC3C8E10B620}"/>
    <dgm:cxn modelId="{9696BE91-D0CB-4D77-A26F-B4C94C7ABE12}" type="presOf" srcId="{20B4136C-BBD1-4BD4-A37A-04CB74CA4E21}" destId="{A8113A9B-7F36-46B1-BFDE-2C3B26352E25}" srcOrd="0" destOrd="0" presId="urn:microsoft.com/office/officeart/2018/2/layout/IconVerticalSolidList"/>
    <dgm:cxn modelId="{9FC6289C-6A89-482A-B831-E74ADC6CDD66}" type="presOf" srcId="{1ABE07E6-40F3-4D7F-BF34-4A79CB836A84}" destId="{EAF13ADF-FC90-4123-8152-7681C81EED23}" srcOrd="0" destOrd="0" presId="urn:microsoft.com/office/officeart/2018/2/layout/IconVerticalSolidList"/>
    <dgm:cxn modelId="{A1C660EF-D6AE-4717-92E8-B748C9DA6C14}" srcId="{1ABE07E6-40F3-4D7F-BF34-4A79CB836A84}" destId="{20B4136C-BBD1-4BD4-A37A-04CB74CA4E21}" srcOrd="2" destOrd="0" parTransId="{DAA6F0AB-E9ED-4433-A03D-2D1A5A91A318}" sibTransId="{C1F5491F-837D-41DC-A3B7-707437DA532E}"/>
    <dgm:cxn modelId="{80B0DFF0-7FCD-43DA-B394-BF612143F3A5}" type="presOf" srcId="{CC0F676E-79FE-4DB4-994A-7C78741488BF}" destId="{0F8BAF46-D93C-458E-A6A9-00C34A83FD74}" srcOrd="0" destOrd="0" presId="urn:microsoft.com/office/officeart/2018/2/layout/IconVerticalSolidList"/>
    <dgm:cxn modelId="{76C30C11-5E57-43DC-9F0A-7581318DDDAA}" type="presParOf" srcId="{EAF13ADF-FC90-4123-8152-7681C81EED23}" destId="{0AB802A5-BB34-4893-A81C-4E5F162D0F37}" srcOrd="0" destOrd="0" presId="urn:microsoft.com/office/officeart/2018/2/layout/IconVerticalSolidList"/>
    <dgm:cxn modelId="{DECA2B52-CDC1-4E1F-9270-FE54CD606A87}" type="presParOf" srcId="{0AB802A5-BB34-4893-A81C-4E5F162D0F37}" destId="{2A72D6BB-6641-46D3-8BC3-C9713DFCDE3B}" srcOrd="0" destOrd="0" presId="urn:microsoft.com/office/officeart/2018/2/layout/IconVerticalSolidList"/>
    <dgm:cxn modelId="{F13BB0F6-CEAA-4EB1-B4D6-5F7D8A44E37A}" type="presParOf" srcId="{0AB802A5-BB34-4893-A81C-4E5F162D0F37}" destId="{2C85D544-AABE-4369-A1DA-DD9E9661E1E9}" srcOrd="1" destOrd="0" presId="urn:microsoft.com/office/officeart/2018/2/layout/IconVerticalSolidList"/>
    <dgm:cxn modelId="{B8151ECA-CED6-4A0A-A2A9-3D435D7C957B}" type="presParOf" srcId="{0AB802A5-BB34-4893-A81C-4E5F162D0F37}" destId="{C2A91D37-9314-4DDC-A394-FFB777AA8727}" srcOrd="2" destOrd="0" presId="urn:microsoft.com/office/officeart/2018/2/layout/IconVerticalSolidList"/>
    <dgm:cxn modelId="{4DF41790-1260-4153-94D2-4A3F80FFE167}" type="presParOf" srcId="{0AB802A5-BB34-4893-A81C-4E5F162D0F37}" destId="{56700F28-7684-4E45-BDE1-8C8BB79C5A81}" srcOrd="3" destOrd="0" presId="urn:microsoft.com/office/officeart/2018/2/layout/IconVerticalSolidList"/>
    <dgm:cxn modelId="{358F93B4-CC7E-4645-882F-564C5028748A}" type="presParOf" srcId="{EAF13ADF-FC90-4123-8152-7681C81EED23}" destId="{9885F303-167A-46DF-A5F6-7A8661B3EC72}" srcOrd="1" destOrd="0" presId="urn:microsoft.com/office/officeart/2018/2/layout/IconVerticalSolidList"/>
    <dgm:cxn modelId="{450AA1B9-5D40-4D88-8614-3BCCB7B8E141}" type="presParOf" srcId="{EAF13ADF-FC90-4123-8152-7681C81EED23}" destId="{B8246952-BDB2-4BFD-8534-4AB936FE5A67}" srcOrd="2" destOrd="0" presId="urn:microsoft.com/office/officeart/2018/2/layout/IconVerticalSolidList"/>
    <dgm:cxn modelId="{B203B02C-3C9D-4AAB-BC28-F81AA4F908A5}" type="presParOf" srcId="{B8246952-BDB2-4BFD-8534-4AB936FE5A67}" destId="{8B5E5FD7-9EE8-46A9-B4A5-98B17D85B5DA}" srcOrd="0" destOrd="0" presId="urn:microsoft.com/office/officeart/2018/2/layout/IconVerticalSolidList"/>
    <dgm:cxn modelId="{7C774B32-F0AB-406A-85DC-4997FB4D4C06}" type="presParOf" srcId="{B8246952-BDB2-4BFD-8534-4AB936FE5A67}" destId="{0C0F991B-8DB8-4BE9-982D-18AB2E6CCF3D}" srcOrd="1" destOrd="0" presId="urn:microsoft.com/office/officeart/2018/2/layout/IconVerticalSolidList"/>
    <dgm:cxn modelId="{B4EBA406-81B4-4BFD-9612-054D0C6C5C43}" type="presParOf" srcId="{B8246952-BDB2-4BFD-8534-4AB936FE5A67}" destId="{7823B047-40C5-4EA0-BA62-37ED8DACA17B}" srcOrd="2" destOrd="0" presId="urn:microsoft.com/office/officeart/2018/2/layout/IconVerticalSolidList"/>
    <dgm:cxn modelId="{80A0B30E-86EF-43B6-A92A-753F48506582}" type="presParOf" srcId="{B8246952-BDB2-4BFD-8534-4AB936FE5A67}" destId="{0F8BAF46-D93C-458E-A6A9-00C34A83FD74}" srcOrd="3" destOrd="0" presId="urn:microsoft.com/office/officeart/2018/2/layout/IconVerticalSolidList"/>
    <dgm:cxn modelId="{12B173FA-61AA-4B87-85A5-1C32935FC069}" type="presParOf" srcId="{EAF13ADF-FC90-4123-8152-7681C81EED23}" destId="{77FFC454-84F6-486E-8C93-E5B0B539C98B}" srcOrd="3" destOrd="0" presId="urn:microsoft.com/office/officeart/2018/2/layout/IconVerticalSolidList"/>
    <dgm:cxn modelId="{18929042-6650-41A4-8739-683F4B5FBBB5}" type="presParOf" srcId="{EAF13ADF-FC90-4123-8152-7681C81EED23}" destId="{7B972227-DF70-4115-9062-B8B73DFEBE9F}" srcOrd="4" destOrd="0" presId="urn:microsoft.com/office/officeart/2018/2/layout/IconVerticalSolidList"/>
    <dgm:cxn modelId="{DADBF673-A9E9-46CF-AB2B-A067DE8CCFE3}" type="presParOf" srcId="{7B972227-DF70-4115-9062-B8B73DFEBE9F}" destId="{0D8F1E75-E5FC-4D6C-9264-4BCD6C8D1778}" srcOrd="0" destOrd="0" presId="urn:microsoft.com/office/officeart/2018/2/layout/IconVerticalSolidList"/>
    <dgm:cxn modelId="{E0B17C7B-F536-4EA2-8277-BC54DFA290D9}" type="presParOf" srcId="{7B972227-DF70-4115-9062-B8B73DFEBE9F}" destId="{E2813A0C-14B6-44E9-8AB5-00E10B5CE240}" srcOrd="1" destOrd="0" presId="urn:microsoft.com/office/officeart/2018/2/layout/IconVerticalSolidList"/>
    <dgm:cxn modelId="{0876145D-7A64-4D90-8702-11003A3ECDDB}" type="presParOf" srcId="{7B972227-DF70-4115-9062-B8B73DFEBE9F}" destId="{2A5FCDB6-5DDE-4D51-85AE-A1A66A62A43A}" srcOrd="2" destOrd="0" presId="urn:microsoft.com/office/officeart/2018/2/layout/IconVerticalSolidList"/>
    <dgm:cxn modelId="{2BEFC436-DAE9-4670-8652-E1D314CF9CD7}" type="presParOf" srcId="{7B972227-DF70-4115-9062-B8B73DFEBE9F}" destId="{A8113A9B-7F36-46B1-BFDE-2C3B26352E2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0CEF5-9E67-48A5-B683-875F62258A73}">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B38EC6-5A77-48A4-B962-96B8CE9EDEF9}">
      <dsp:nvSpPr>
        <dsp:cNvPr id="0" name=""/>
        <dsp:cNvSpPr/>
      </dsp:nvSpPr>
      <dsp:spPr>
        <a:xfrm>
          <a:off x="0" y="0"/>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Networking is not just about collecting contacts; it's about building relationships with people who can help you achieve your goals and vice versa.</a:t>
          </a:r>
        </a:p>
      </dsp:txBody>
      <dsp:txXfrm>
        <a:off x="0" y="0"/>
        <a:ext cx="10515600" cy="1059021"/>
      </dsp:txXfrm>
    </dsp:sp>
    <dsp:sp modelId="{A2AEF7C4-FE7B-4FCE-9A25-1E694B8ED4CD}">
      <dsp:nvSpPr>
        <dsp:cNvPr id="0" name=""/>
        <dsp:cNvSpPr/>
      </dsp:nvSpPr>
      <dsp:spPr>
        <a:xfrm>
          <a:off x="0" y="105902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205E1A-57EB-4761-A468-8AF3D66EFF1B}">
      <dsp:nvSpPr>
        <dsp:cNvPr id="0" name=""/>
        <dsp:cNvSpPr/>
      </dsp:nvSpPr>
      <dsp:spPr>
        <a:xfrm>
          <a:off x="0" y="1059021"/>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Relationships are crucial in personal and professional success.</a:t>
          </a:r>
        </a:p>
      </dsp:txBody>
      <dsp:txXfrm>
        <a:off x="0" y="1059021"/>
        <a:ext cx="10515600" cy="1059021"/>
      </dsp:txXfrm>
    </dsp:sp>
    <dsp:sp modelId="{517B128E-6947-4DCD-8428-8A2516D64192}">
      <dsp:nvSpPr>
        <dsp:cNvPr id="0" name=""/>
        <dsp:cNvSpPr/>
      </dsp:nvSpPr>
      <dsp:spPr>
        <a:xfrm>
          <a:off x="0" y="211804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5082A9-B86B-453E-A5CF-D5FAE4B743F0}">
      <dsp:nvSpPr>
        <dsp:cNvPr id="0" name=""/>
        <dsp:cNvSpPr/>
      </dsp:nvSpPr>
      <dsp:spPr>
        <a:xfrm>
          <a:off x="0" y="2118043"/>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Networking creates opportunities—it’s not about who you know, but more importantly, who knows you.</a:t>
          </a:r>
        </a:p>
      </dsp:txBody>
      <dsp:txXfrm>
        <a:off x="0" y="2118043"/>
        <a:ext cx="10515600" cy="1059021"/>
      </dsp:txXfrm>
    </dsp:sp>
    <dsp:sp modelId="{F3426FE6-142A-4633-BDE7-929B723FFA95}">
      <dsp:nvSpPr>
        <dsp:cNvPr id="0" name=""/>
        <dsp:cNvSpPr/>
      </dsp:nvSpPr>
      <dsp:spPr>
        <a:xfrm>
          <a:off x="0" y="3177065"/>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EE7F3B-D058-49CC-946D-A6352E0491F9}">
      <dsp:nvSpPr>
        <dsp:cNvPr id="0" name=""/>
        <dsp:cNvSpPr/>
      </dsp:nvSpPr>
      <dsp:spPr>
        <a:xfrm>
          <a:off x="0" y="3177065"/>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Successful people often leverage their networks for new ventures, collaborations, and career advancements.</a:t>
          </a:r>
        </a:p>
      </dsp:txBody>
      <dsp:txXfrm>
        <a:off x="0" y="3177065"/>
        <a:ext cx="10515600" cy="10590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E6AC7-6880-40B0-BD6C-A0D6162AA728}">
      <dsp:nvSpPr>
        <dsp:cNvPr id="0" name=""/>
        <dsp:cNvSpPr/>
      </dsp:nvSpPr>
      <dsp:spPr>
        <a:xfrm>
          <a:off x="212335" y="422061"/>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CF5973-8D22-4A95-9961-B2FA0FDADC7E}">
      <dsp:nvSpPr>
        <dsp:cNvPr id="0" name=""/>
        <dsp:cNvSpPr/>
      </dsp:nvSpPr>
      <dsp:spPr>
        <a:xfrm>
          <a:off x="492877" y="702603"/>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BD768-7B99-4C5E-9461-2F32CAC5FFBF}">
      <dsp:nvSpPr>
        <dsp:cNvPr id="0" name=""/>
        <dsp:cNvSpPr/>
      </dsp:nvSpPr>
      <dsp:spPr>
        <a:xfrm>
          <a:off x="1834517" y="42206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Networking is the process of establishing and nurturing long-term, mutually beneficial relationships.</a:t>
          </a:r>
        </a:p>
      </dsp:txBody>
      <dsp:txXfrm>
        <a:off x="1834517" y="422061"/>
        <a:ext cx="3148942" cy="1335915"/>
      </dsp:txXfrm>
    </dsp:sp>
    <dsp:sp modelId="{189ACE54-F8D6-4D09-B0EA-D46ECBB30A89}">
      <dsp:nvSpPr>
        <dsp:cNvPr id="0" name=""/>
        <dsp:cNvSpPr/>
      </dsp:nvSpPr>
      <dsp:spPr>
        <a:xfrm>
          <a:off x="5532139" y="422061"/>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C03037-DF73-4D67-9A04-567930485955}">
      <dsp:nvSpPr>
        <dsp:cNvPr id="0" name=""/>
        <dsp:cNvSpPr/>
      </dsp:nvSpPr>
      <dsp:spPr>
        <a:xfrm>
          <a:off x="5812681" y="702603"/>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AA38E-0647-4035-B6CB-A10C92CD7A75}">
      <dsp:nvSpPr>
        <dsp:cNvPr id="0" name=""/>
        <dsp:cNvSpPr/>
      </dsp:nvSpPr>
      <dsp:spPr>
        <a:xfrm>
          <a:off x="7154322" y="42206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dirty="0"/>
            <a:t>It involves connecting with people, exchanging information, and providing value in return.</a:t>
          </a:r>
        </a:p>
      </dsp:txBody>
      <dsp:txXfrm>
        <a:off x="7154322" y="422061"/>
        <a:ext cx="3148942" cy="1335915"/>
      </dsp:txXfrm>
    </dsp:sp>
    <dsp:sp modelId="{9B0500D1-E186-4F79-8C6A-69F5DCDC3916}">
      <dsp:nvSpPr>
        <dsp:cNvPr id="0" name=""/>
        <dsp:cNvSpPr/>
      </dsp:nvSpPr>
      <dsp:spPr>
        <a:xfrm>
          <a:off x="212335" y="247811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0C3D77-8DBD-44C3-A72F-1B1E806EFC08}">
      <dsp:nvSpPr>
        <dsp:cNvPr id="0" name=""/>
        <dsp:cNvSpPr/>
      </dsp:nvSpPr>
      <dsp:spPr>
        <a:xfrm>
          <a:off x="492877" y="2758653"/>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D4F11C-5FE2-47BC-98BE-AE99F6EA209E}">
      <dsp:nvSpPr>
        <dsp:cNvPr id="0" name=""/>
        <dsp:cNvSpPr/>
      </dsp:nvSpPr>
      <dsp:spPr>
        <a:xfrm>
          <a:off x="1834517" y="247811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Networking is not just about job hunting or finding clients—it's about learning from each other and supporting each other’s growth.</a:t>
          </a:r>
        </a:p>
      </dsp:txBody>
      <dsp:txXfrm>
        <a:off x="1834517" y="2478110"/>
        <a:ext cx="3148942" cy="1335915"/>
      </dsp:txXfrm>
    </dsp:sp>
    <dsp:sp modelId="{E77B114F-8BF7-4FD7-9278-55F82FE2C6BC}">
      <dsp:nvSpPr>
        <dsp:cNvPr id="0" name=""/>
        <dsp:cNvSpPr/>
      </dsp:nvSpPr>
      <dsp:spPr>
        <a:xfrm>
          <a:off x="5532139" y="247811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3CB54E-8EEB-4A22-AA0F-045289F77114}">
      <dsp:nvSpPr>
        <dsp:cNvPr id="0" name=""/>
        <dsp:cNvSpPr/>
      </dsp:nvSpPr>
      <dsp:spPr>
        <a:xfrm>
          <a:off x="5812681" y="2758653"/>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70C5D2-0B2B-4D42-96D0-D2AE139A06FD}">
      <dsp:nvSpPr>
        <dsp:cNvPr id="0" name=""/>
        <dsp:cNvSpPr/>
      </dsp:nvSpPr>
      <dsp:spPr>
        <a:xfrm>
          <a:off x="7154322" y="247811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IN" sz="1700" b="1" kern="1200"/>
            <a:t>Networking</a:t>
          </a:r>
          <a:r>
            <a:rPr lang="en-IN" sz="1700" kern="1200"/>
            <a:t> = Relationship-building + Collaboration</a:t>
          </a:r>
          <a:endParaRPr lang="en-US" sz="1700" kern="1200"/>
        </a:p>
      </dsp:txBody>
      <dsp:txXfrm>
        <a:off x="7154322" y="2478110"/>
        <a:ext cx="3148942" cy="1335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5E513E-FBAC-4B57-BAC1-257E12B2F6CB}">
      <dsp:nvSpPr>
        <dsp:cNvPr id="0" name=""/>
        <dsp:cNvSpPr/>
      </dsp:nvSpPr>
      <dsp:spPr>
        <a:xfrm>
          <a:off x="1138979" y="735633"/>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C570A9-2955-4FEC-A0B0-83BE1CF0DB99}">
      <dsp:nvSpPr>
        <dsp:cNvPr id="0" name=""/>
        <dsp:cNvSpPr/>
      </dsp:nvSpPr>
      <dsp:spPr>
        <a:xfrm>
          <a:off x="569079" y="2082953"/>
          <a:ext cx="2072362"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b="1" kern="1200" dirty="0">
              <a:latin typeface="Century Gothic" panose="020B0502020202020204" pitchFamily="34" charset="0"/>
            </a:rPr>
            <a:t>Trust and Respect:</a:t>
          </a:r>
          <a:r>
            <a:rPr lang="en-US" sz="1500" kern="1200" dirty="0">
              <a:latin typeface="Century Gothic" panose="020B0502020202020204" pitchFamily="34" charset="0"/>
            </a:rPr>
            <a:t> Strong relationships are built on trust, which leads to more genuine collaborations.</a:t>
          </a:r>
        </a:p>
      </dsp:txBody>
      <dsp:txXfrm>
        <a:off x="569079" y="2082953"/>
        <a:ext cx="2072362" cy="1417500"/>
      </dsp:txXfrm>
    </dsp:sp>
    <dsp:sp modelId="{62D78AC9-079D-4C58-897D-B00E5C060099}">
      <dsp:nvSpPr>
        <dsp:cNvPr id="0" name=""/>
        <dsp:cNvSpPr/>
      </dsp:nvSpPr>
      <dsp:spPr>
        <a:xfrm>
          <a:off x="3574005" y="735633"/>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C1C5F3-4B7C-45ED-AFD8-5064E3BE8446}">
      <dsp:nvSpPr>
        <dsp:cNvPr id="0" name=""/>
        <dsp:cNvSpPr/>
      </dsp:nvSpPr>
      <dsp:spPr>
        <a:xfrm>
          <a:off x="3004105" y="2082953"/>
          <a:ext cx="2072362"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b="1" kern="1200" dirty="0">
              <a:latin typeface="Century Gothic" panose="020B0502020202020204" pitchFamily="34" charset="0"/>
            </a:rPr>
            <a:t>Opportunities:</a:t>
          </a:r>
          <a:r>
            <a:rPr lang="en-US" sz="1500" kern="1200" dirty="0">
              <a:latin typeface="Century Gothic" panose="020B0502020202020204" pitchFamily="34" charset="0"/>
            </a:rPr>
            <a:t> People within your network can </a:t>
          </a:r>
          <a:r>
            <a:rPr lang="en-US" sz="1500" kern="1200" dirty="0">
              <a:solidFill>
                <a:prstClr val="black">
                  <a:hueOff val="0"/>
                  <a:satOff val="0"/>
                  <a:lumOff val="0"/>
                  <a:alphaOff val="0"/>
                </a:prstClr>
              </a:solidFill>
              <a:latin typeface="Century Gothic" panose="020B0502020202020204" pitchFamily="34" charset="0"/>
              <a:ea typeface="+mn-ea"/>
              <a:cs typeface="+mn-cs"/>
            </a:rPr>
            <a:t>provide</a:t>
          </a:r>
          <a:r>
            <a:rPr lang="en-US" sz="1500" kern="1200" dirty="0">
              <a:latin typeface="Century Gothic" panose="020B0502020202020204" pitchFamily="34" charset="0"/>
            </a:rPr>
            <a:t> career or business opportunities you may not have access to otherwise.</a:t>
          </a:r>
        </a:p>
      </dsp:txBody>
      <dsp:txXfrm>
        <a:off x="3004105" y="2082953"/>
        <a:ext cx="2072362" cy="1417500"/>
      </dsp:txXfrm>
    </dsp:sp>
    <dsp:sp modelId="{B42A7AD9-46E1-44C3-B447-38FCB41C3F14}">
      <dsp:nvSpPr>
        <dsp:cNvPr id="0" name=""/>
        <dsp:cNvSpPr/>
      </dsp:nvSpPr>
      <dsp:spPr>
        <a:xfrm>
          <a:off x="6009031" y="735633"/>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EDBBBB-0D46-4AE7-9993-B28A1643E038}">
      <dsp:nvSpPr>
        <dsp:cNvPr id="0" name=""/>
        <dsp:cNvSpPr/>
      </dsp:nvSpPr>
      <dsp:spPr>
        <a:xfrm>
          <a:off x="5439131" y="2082953"/>
          <a:ext cx="2072362"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b="1" kern="1200" dirty="0">
              <a:latin typeface="Century Gothic" panose="020B0502020202020204" pitchFamily="34" charset="0"/>
            </a:rPr>
            <a:t>Mutual Support:</a:t>
          </a:r>
          <a:r>
            <a:rPr lang="en-US" sz="1500" kern="1200" dirty="0">
              <a:latin typeface="Century Gothic" panose="020B0502020202020204" pitchFamily="34" charset="0"/>
            </a:rPr>
            <a:t> Relationships can lead to mentorship, feedback, and encouragement.</a:t>
          </a:r>
        </a:p>
      </dsp:txBody>
      <dsp:txXfrm>
        <a:off x="5439131" y="2082953"/>
        <a:ext cx="2072362" cy="1417500"/>
      </dsp:txXfrm>
    </dsp:sp>
    <dsp:sp modelId="{C315F3AC-F1CB-44C6-A237-169E1419B03F}">
      <dsp:nvSpPr>
        <dsp:cNvPr id="0" name=""/>
        <dsp:cNvSpPr/>
      </dsp:nvSpPr>
      <dsp:spPr>
        <a:xfrm>
          <a:off x="8444057" y="735633"/>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813186-BC33-4B1E-9C87-A4E7802C6472}">
      <dsp:nvSpPr>
        <dsp:cNvPr id="0" name=""/>
        <dsp:cNvSpPr/>
      </dsp:nvSpPr>
      <dsp:spPr>
        <a:xfrm>
          <a:off x="7874157" y="2082953"/>
          <a:ext cx="2072362"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dirty="0"/>
            <a:t>Long-Term Success:</a:t>
          </a:r>
          <a:r>
            <a:rPr lang="en-US" sz="1600" kern="1200" dirty="0"/>
            <a:t> Networking is a long-term investment in your career and personal growth.</a:t>
          </a:r>
        </a:p>
      </dsp:txBody>
      <dsp:txXfrm>
        <a:off x="7874157" y="2082953"/>
        <a:ext cx="2072362" cy="1417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5A9C4-6955-4D43-B81F-B7606BBD0760}">
      <dsp:nvSpPr>
        <dsp:cNvPr id="0" name=""/>
        <dsp:cNvSpPr/>
      </dsp:nvSpPr>
      <dsp:spPr>
        <a:xfrm>
          <a:off x="456469" y="443474"/>
          <a:ext cx="3924606" cy="3924606"/>
        </a:xfrm>
        <a:prstGeom prst="pie">
          <a:avLst>
            <a:gd name="adj1" fmla="val 162000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N" sz="1600" b="1" kern="1200"/>
            <a:t>Professional:</a:t>
          </a:r>
          <a:r>
            <a:rPr lang="en-IN" sz="1600" kern="1200"/>
            <a:t> Conferences, industry groups, LinkedIn</a:t>
          </a:r>
          <a:endParaRPr lang="en-US" sz="1600" kern="1200"/>
        </a:p>
      </dsp:txBody>
      <dsp:txXfrm>
        <a:off x="2463624" y="1169527"/>
        <a:ext cx="1448366" cy="1168037"/>
      </dsp:txXfrm>
    </dsp:sp>
    <dsp:sp modelId="{6D590AB7-6304-4D3E-B452-2108CAE82CF1}">
      <dsp:nvSpPr>
        <dsp:cNvPr id="0" name=""/>
        <dsp:cNvSpPr/>
      </dsp:nvSpPr>
      <dsp:spPr>
        <a:xfrm>
          <a:off x="291074" y="608869"/>
          <a:ext cx="3924606" cy="3924606"/>
        </a:xfrm>
        <a:prstGeom prst="pie">
          <a:avLst>
            <a:gd name="adj1" fmla="val 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Tip:</a:t>
          </a:r>
          <a:r>
            <a:rPr lang="en-US" sz="1600" kern="1200" dirty="0"/>
            <a:t> Cultivate diverse networks across all types</a:t>
          </a:r>
        </a:p>
      </dsp:txBody>
      <dsp:txXfrm>
        <a:off x="2323460" y="2641254"/>
        <a:ext cx="1448366" cy="1168037"/>
      </dsp:txXfrm>
    </dsp:sp>
    <dsp:sp modelId="{FA1406D2-D87A-47A7-8162-DC9FD93942F6}">
      <dsp:nvSpPr>
        <dsp:cNvPr id="0" name=""/>
        <dsp:cNvSpPr/>
      </dsp:nvSpPr>
      <dsp:spPr>
        <a:xfrm>
          <a:off x="291074" y="608869"/>
          <a:ext cx="3924606" cy="3924606"/>
        </a:xfrm>
        <a:prstGeom prst="pie">
          <a:avLst>
            <a:gd name="adj1" fmla="val 5400000"/>
            <a:gd name="adj2" fmla="val 10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Strategic:</a:t>
          </a:r>
          <a:r>
            <a:rPr lang="en-US" sz="1600" kern="1200"/>
            <a:t> Mentors, coaches, sponsors, key collaborators</a:t>
          </a:r>
        </a:p>
      </dsp:txBody>
      <dsp:txXfrm>
        <a:off x="734929" y="2641254"/>
        <a:ext cx="1448366" cy="1168037"/>
      </dsp:txXfrm>
    </dsp:sp>
    <dsp:sp modelId="{CF349939-0D1B-4D9A-A861-EAA8DC2AB0DF}">
      <dsp:nvSpPr>
        <dsp:cNvPr id="0" name=""/>
        <dsp:cNvSpPr/>
      </dsp:nvSpPr>
      <dsp:spPr>
        <a:xfrm>
          <a:off x="291074" y="608869"/>
          <a:ext cx="3924606" cy="3924606"/>
        </a:xfrm>
        <a:prstGeom prst="pie">
          <a:avLst>
            <a:gd name="adj1" fmla="val 108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N" sz="1600" b="1" kern="1200" dirty="0"/>
            <a:t>Social:</a:t>
          </a:r>
          <a:r>
            <a:rPr lang="en-IN" sz="1600" kern="1200" dirty="0"/>
            <a:t> Friends, family, acquaintances</a:t>
          </a:r>
          <a:endParaRPr lang="en-US" sz="1600" kern="1200" dirty="0"/>
        </a:p>
      </dsp:txBody>
      <dsp:txXfrm>
        <a:off x="734929" y="1333052"/>
        <a:ext cx="1448366" cy="11680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C2FDEF-D60F-4255-95F0-B46DA2933D3F}">
      <dsp:nvSpPr>
        <dsp:cNvPr id="0" name=""/>
        <dsp:cNvSpPr/>
      </dsp:nvSpPr>
      <dsp:spPr>
        <a:xfrm>
          <a:off x="0" y="601633"/>
          <a:ext cx="10515600"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Be </a:t>
          </a:r>
          <a:r>
            <a:rPr lang="en-US" sz="2900" b="1" kern="1200"/>
            <a:t>genuine and curious</a:t>
          </a:r>
          <a:r>
            <a:rPr lang="en-US" sz="2900" kern="1200"/>
            <a:t> about others</a:t>
          </a:r>
        </a:p>
      </dsp:txBody>
      <dsp:txXfrm>
        <a:off x="33955" y="635588"/>
        <a:ext cx="10447690" cy="627655"/>
      </dsp:txXfrm>
    </dsp:sp>
    <dsp:sp modelId="{29AA55A6-1FAE-4C4B-9EB7-EB9D214799F1}">
      <dsp:nvSpPr>
        <dsp:cNvPr id="0" name=""/>
        <dsp:cNvSpPr/>
      </dsp:nvSpPr>
      <dsp:spPr>
        <a:xfrm>
          <a:off x="0" y="1380718"/>
          <a:ext cx="10515600"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Focus on </a:t>
          </a:r>
          <a:r>
            <a:rPr lang="en-US" sz="2900" b="1" kern="1200"/>
            <a:t>listening and learning</a:t>
          </a:r>
          <a:endParaRPr lang="en-US" sz="2900" kern="1200"/>
        </a:p>
      </dsp:txBody>
      <dsp:txXfrm>
        <a:off x="33955" y="1414673"/>
        <a:ext cx="10447690" cy="627655"/>
      </dsp:txXfrm>
    </dsp:sp>
    <dsp:sp modelId="{CCD661FD-670C-4B0D-84A9-2ABF38C6AC49}">
      <dsp:nvSpPr>
        <dsp:cNvPr id="0" name=""/>
        <dsp:cNvSpPr/>
      </dsp:nvSpPr>
      <dsp:spPr>
        <a:xfrm>
          <a:off x="0" y="2159803"/>
          <a:ext cx="10515600"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Avoid transactional behavior – relationships grow over time</a:t>
          </a:r>
        </a:p>
      </dsp:txBody>
      <dsp:txXfrm>
        <a:off x="33955" y="2193758"/>
        <a:ext cx="10447690" cy="627655"/>
      </dsp:txXfrm>
    </dsp:sp>
    <dsp:sp modelId="{E2E2E4A0-E1E9-46FF-A38A-8DCE379951A5}">
      <dsp:nvSpPr>
        <dsp:cNvPr id="0" name=""/>
        <dsp:cNvSpPr/>
      </dsp:nvSpPr>
      <dsp:spPr>
        <a:xfrm>
          <a:off x="0" y="2938888"/>
          <a:ext cx="10515600"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Ask yourself: </a:t>
          </a:r>
          <a:r>
            <a:rPr lang="en-US" sz="2900" i="1" kern="1200"/>
            <a:t>How can I add value?</a:t>
          </a:r>
          <a:endParaRPr lang="en-US" sz="2900" kern="1200"/>
        </a:p>
      </dsp:txBody>
      <dsp:txXfrm>
        <a:off x="33955" y="2972843"/>
        <a:ext cx="10447690" cy="6276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6C213-9EB6-42E9-9787-2B0D28846214}">
      <dsp:nvSpPr>
        <dsp:cNvPr id="0" name=""/>
        <dsp:cNvSpPr/>
      </dsp:nvSpPr>
      <dsp:spPr>
        <a:xfrm>
          <a:off x="1212569" y="929579"/>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DC48DB-DA8C-4BD5-930F-35ECFE22A74F}">
      <dsp:nvSpPr>
        <dsp:cNvPr id="0" name=""/>
        <dsp:cNvSpPr/>
      </dsp:nvSpPr>
      <dsp:spPr>
        <a:xfrm>
          <a:off x="417971" y="2586507"/>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You only get 7 seconds to make a first impression.</a:t>
          </a:r>
        </a:p>
      </dsp:txBody>
      <dsp:txXfrm>
        <a:off x="417971" y="2586507"/>
        <a:ext cx="2889450" cy="720000"/>
      </dsp:txXfrm>
    </dsp:sp>
    <dsp:sp modelId="{0F72FC9D-FC39-4D3D-A47F-48668F0A7FC5}">
      <dsp:nvSpPr>
        <dsp:cNvPr id="0" name=""/>
        <dsp:cNvSpPr/>
      </dsp:nvSpPr>
      <dsp:spPr>
        <a:xfrm>
          <a:off x="4607673" y="929579"/>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28A243-AD5F-4879-8A67-9AE976021919}">
      <dsp:nvSpPr>
        <dsp:cNvPr id="0" name=""/>
        <dsp:cNvSpPr/>
      </dsp:nvSpPr>
      <dsp:spPr>
        <a:xfrm>
          <a:off x="3813075" y="2586507"/>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Use positive body language, eye contact, and a warm smile</a:t>
          </a:r>
        </a:p>
      </dsp:txBody>
      <dsp:txXfrm>
        <a:off x="3813075" y="2586507"/>
        <a:ext cx="2889450" cy="720000"/>
      </dsp:txXfrm>
    </dsp:sp>
    <dsp:sp modelId="{FFB200C6-CA5E-49B7-B451-AFB28C07E281}">
      <dsp:nvSpPr>
        <dsp:cNvPr id="0" name=""/>
        <dsp:cNvSpPr/>
      </dsp:nvSpPr>
      <dsp:spPr>
        <a:xfrm>
          <a:off x="8002777" y="929579"/>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A62496-DFE0-45CA-B70E-D19689111A80}">
      <dsp:nvSpPr>
        <dsp:cNvPr id="0" name=""/>
        <dsp:cNvSpPr/>
      </dsp:nvSpPr>
      <dsp:spPr>
        <a:xfrm>
          <a:off x="7208178" y="2586507"/>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Practice your </a:t>
          </a:r>
          <a:r>
            <a:rPr lang="en-US" sz="1500" b="1" kern="1200"/>
            <a:t>elevator pitch</a:t>
          </a:r>
          <a:r>
            <a:rPr lang="en-US" sz="1500" kern="1200"/>
            <a:t>: who you are, what you do, and why it matters</a:t>
          </a:r>
          <a:r>
            <a:rPr lang="en-US" sz="1500" b="1" kern="1200"/>
            <a:t>.</a:t>
          </a:r>
          <a:endParaRPr lang="en-US" sz="1500" kern="1200"/>
        </a:p>
      </dsp:txBody>
      <dsp:txXfrm>
        <a:off x="7208178" y="2586507"/>
        <a:ext cx="288945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730FB-4108-4876-9BEC-EA26054FA6BE}">
      <dsp:nvSpPr>
        <dsp:cNvPr id="0" name=""/>
        <dsp:cNvSpPr/>
      </dsp:nvSpPr>
      <dsp:spPr>
        <a:xfrm>
          <a:off x="0" y="1758"/>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38740C-843F-4064-9EED-969B036C2C11}">
      <dsp:nvSpPr>
        <dsp:cNvPr id="0" name=""/>
        <dsp:cNvSpPr/>
      </dsp:nvSpPr>
      <dsp:spPr>
        <a:xfrm>
          <a:off x="269547" y="202248"/>
          <a:ext cx="490087" cy="4900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7012C3-CBBA-47AF-BFE1-EEFDC4ED2CC1}">
      <dsp:nvSpPr>
        <dsp:cNvPr id="0" name=""/>
        <dsp:cNvSpPr/>
      </dsp:nvSpPr>
      <dsp:spPr>
        <a:xfrm>
          <a:off x="1029182" y="1758"/>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IN" sz="2200" kern="1200"/>
            <a:t>Ask open-ended questions</a:t>
          </a:r>
          <a:endParaRPr lang="en-US" sz="2200" kern="1200"/>
        </a:p>
      </dsp:txBody>
      <dsp:txXfrm>
        <a:off x="1029182" y="1758"/>
        <a:ext cx="9486417" cy="891067"/>
      </dsp:txXfrm>
    </dsp:sp>
    <dsp:sp modelId="{966D2162-8123-40D1-AF62-9189F7057621}">
      <dsp:nvSpPr>
        <dsp:cNvPr id="0" name=""/>
        <dsp:cNvSpPr/>
      </dsp:nvSpPr>
      <dsp:spPr>
        <a:xfrm>
          <a:off x="0" y="1115592"/>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024921-878C-475C-9E76-9ECBC670D989}">
      <dsp:nvSpPr>
        <dsp:cNvPr id="0" name=""/>
        <dsp:cNvSpPr/>
      </dsp:nvSpPr>
      <dsp:spPr>
        <a:xfrm>
          <a:off x="269547" y="1316082"/>
          <a:ext cx="490087" cy="4900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B43833-63A6-4B21-A6C6-6DA491B35DDF}">
      <dsp:nvSpPr>
        <dsp:cNvPr id="0" name=""/>
        <dsp:cNvSpPr/>
      </dsp:nvSpPr>
      <dsp:spPr>
        <a:xfrm>
          <a:off x="1029182" y="1115592"/>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US" sz="2200" kern="1200"/>
            <a:t>Practice </a:t>
          </a:r>
          <a:r>
            <a:rPr lang="en-US" sz="2200" b="1" kern="1200"/>
            <a:t>active listening</a:t>
          </a:r>
          <a:r>
            <a:rPr lang="en-US" sz="2200" kern="1200"/>
            <a:t> – show interest, repeat key points</a:t>
          </a:r>
        </a:p>
      </dsp:txBody>
      <dsp:txXfrm>
        <a:off x="1029182" y="1115592"/>
        <a:ext cx="9486417" cy="891067"/>
      </dsp:txXfrm>
    </dsp:sp>
    <dsp:sp modelId="{B55044BC-3523-4ABD-AB1C-C452EF775E7D}">
      <dsp:nvSpPr>
        <dsp:cNvPr id="0" name=""/>
        <dsp:cNvSpPr/>
      </dsp:nvSpPr>
      <dsp:spPr>
        <a:xfrm>
          <a:off x="0" y="2229426"/>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70AA5C-1BD2-463B-8C69-BFAFAB89E625}">
      <dsp:nvSpPr>
        <dsp:cNvPr id="0" name=""/>
        <dsp:cNvSpPr/>
      </dsp:nvSpPr>
      <dsp:spPr>
        <a:xfrm>
          <a:off x="269547" y="2429917"/>
          <a:ext cx="490087" cy="4900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124ED5-148D-4F0D-AA73-5CBBFA2F542F}">
      <dsp:nvSpPr>
        <dsp:cNvPr id="0" name=""/>
        <dsp:cNvSpPr/>
      </dsp:nvSpPr>
      <dsp:spPr>
        <a:xfrm>
          <a:off x="1029182" y="2229426"/>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IN" sz="2200" kern="1200"/>
            <a:t>Be concise and clear</a:t>
          </a:r>
          <a:endParaRPr lang="en-US" sz="2200" kern="1200"/>
        </a:p>
      </dsp:txBody>
      <dsp:txXfrm>
        <a:off x="1029182" y="2229426"/>
        <a:ext cx="9486417" cy="891067"/>
      </dsp:txXfrm>
    </dsp:sp>
    <dsp:sp modelId="{0ABA04CF-A88F-4563-968D-D52D2217A5FF}">
      <dsp:nvSpPr>
        <dsp:cNvPr id="0" name=""/>
        <dsp:cNvSpPr/>
      </dsp:nvSpPr>
      <dsp:spPr>
        <a:xfrm>
          <a:off x="0" y="3343261"/>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0163FD-9F6E-4F57-B524-BAC55F7AF5BC}">
      <dsp:nvSpPr>
        <dsp:cNvPr id="0" name=""/>
        <dsp:cNvSpPr/>
      </dsp:nvSpPr>
      <dsp:spPr>
        <a:xfrm>
          <a:off x="269547" y="3543751"/>
          <a:ext cx="490087" cy="4900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082EC9-2548-4FDD-AB5F-A28C75FCA76F}">
      <dsp:nvSpPr>
        <dsp:cNvPr id="0" name=""/>
        <dsp:cNvSpPr/>
      </dsp:nvSpPr>
      <dsp:spPr>
        <a:xfrm>
          <a:off x="1029182" y="3343261"/>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US" sz="2200" kern="1200"/>
            <a:t>Follow up with a thank-you message or relevant resource</a:t>
          </a:r>
        </a:p>
      </dsp:txBody>
      <dsp:txXfrm>
        <a:off x="1029182" y="3343261"/>
        <a:ext cx="9486417" cy="89106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9F3A4-3C3D-40CC-BD7F-10F8E76C34BB}">
      <dsp:nvSpPr>
        <dsp:cNvPr id="0" name=""/>
        <dsp:cNvSpPr/>
      </dsp:nvSpPr>
      <dsp:spPr>
        <a:xfrm>
          <a:off x="1138979" y="1145939"/>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16CE6D-251E-41FA-9CC8-CA9C628D9589}">
      <dsp:nvSpPr>
        <dsp:cNvPr id="0" name=""/>
        <dsp:cNvSpPr/>
      </dsp:nvSpPr>
      <dsp:spPr>
        <a:xfrm>
          <a:off x="569079"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Keep your profile updated and professional</a:t>
          </a:r>
        </a:p>
      </dsp:txBody>
      <dsp:txXfrm>
        <a:off x="569079" y="2370147"/>
        <a:ext cx="2072362" cy="720000"/>
      </dsp:txXfrm>
    </dsp:sp>
    <dsp:sp modelId="{752D9349-F0BE-42A4-AF28-D8AB7D247F87}">
      <dsp:nvSpPr>
        <dsp:cNvPr id="0" name=""/>
        <dsp:cNvSpPr/>
      </dsp:nvSpPr>
      <dsp:spPr>
        <a:xfrm>
          <a:off x="3574005" y="1145939"/>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9DAC1C-3E46-4410-AB94-9698EECBEFFC}">
      <dsp:nvSpPr>
        <dsp:cNvPr id="0" name=""/>
        <dsp:cNvSpPr/>
      </dsp:nvSpPr>
      <dsp:spPr>
        <a:xfrm>
          <a:off x="3004105"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Share insights, comment on posts, join discussions</a:t>
          </a:r>
        </a:p>
      </dsp:txBody>
      <dsp:txXfrm>
        <a:off x="3004105" y="2370147"/>
        <a:ext cx="2072362" cy="720000"/>
      </dsp:txXfrm>
    </dsp:sp>
    <dsp:sp modelId="{343DB922-9F66-4A74-B592-83547F626AE5}">
      <dsp:nvSpPr>
        <dsp:cNvPr id="0" name=""/>
        <dsp:cNvSpPr/>
      </dsp:nvSpPr>
      <dsp:spPr>
        <a:xfrm>
          <a:off x="6009031" y="1145939"/>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472334-C9F7-489E-8FD0-902EED57346D}">
      <dsp:nvSpPr>
        <dsp:cNvPr id="0" name=""/>
        <dsp:cNvSpPr/>
      </dsp:nvSpPr>
      <dsp:spPr>
        <a:xfrm>
          <a:off x="5439131"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IN" sz="1500" kern="1200"/>
            <a:t>Send personalized connection requests</a:t>
          </a:r>
          <a:endParaRPr lang="en-US" sz="1500" kern="1200"/>
        </a:p>
      </dsp:txBody>
      <dsp:txXfrm>
        <a:off x="5439131" y="2370147"/>
        <a:ext cx="2072362" cy="720000"/>
      </dsp:txXfrm>
    </dsp:sp>
    <dsp:sp modelId="{AC0046B1-2EF3-4102-8D6B-615E9CD7A3F5}">
      <dsp:nvSpPr>
        <dsp:cNvPr id="0" name=""/>
        <dsp:cNvSpPr/>
      </dsp:nvSpPr>
      <dsp:spPr>
        <a:xfrm>
          <a:off x="8444057" y="1145939"/>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5DAA07-768B-4029-9311-C9D26858AB0D}">
      <dsp:nvSpPr>
        <dsp:cNvPr id="0" name=""/>
        <dsp:cNvSpPr/>
      </dsp:nvSpPr>
      <dsp:spPr>
        <a:xfrm>
          <a:off x="7874157"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Don't pitch immediately – </a:t>
          </a:r>
          <a:r>
            <a:rPr lang="en-US" sz="1500" b="1" kern="1200"/>
            <a:t>build rapport first</a:t>
          </a:r>
          <a:endParaRPr lang="en-US" sz="1500" kern="1200"/>
        </a:p>
      </dsp:txBody>
      <dsp:txXfrm>
        <a:off x="7874157" y="2370147"/>
        <a:ext cx="2072362"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81D9F-3EA9-4D8D-A8B1-4DF8C00EF72A}">
      <dsp:nvSpPr>
        <dsp:cNvPr id="0" name=""/>
        <dsp:cNvSpPr/>
      </dsp:nvSpPr>
      <dsp:spPr>
        <a:xfrm>
          <a:off x="212335" y="422061"/>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1019C9-95B1-42CE-9A2C-F89D9CA92ABE}">
      <dsp:nvSpPr>
        <dsp:cNvPr id="0" name=""/>
        <dsp:cNvSpPr/>
      </dsp:nvSpPr>
      <dsp:spPr>
        <a:xfrm>
          <a:off x="492877" y="702603"/>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668073-F1C7-4F37-9AC6-BA2679567374}">
      <dsp:nvSpPr>
        <dsp:cNvPr id="0" name=""/>
        <dsp:cNvSpPr/>
      </dsp:nvSpPr>
      <dsp:spPr>
        <a:xfrm>
          <a:off x="1834517" y="42206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Do Your research before the event – Know who’s coming</a:t>
          </a:r>
        </a:p>
      </dsp:txBody>
      <dsp:txXfrm>
        <a:off x="1834517" y="422061"/>
        <a:ext cx="3148942" cy="1335915"/>
      </dsp:txXfrm>
    </dsp:sp>
    <dsp:sp modelId="{0D56B5D7-49D1-4C13-8A44-49A1B91EFFE0}">
      <dsp:nvSpPr>
        <dsp:cNvPr id="0" name=""/>
        <dsp:cNvSpPr/>
      </dsp:nvSpPr>
      <dsp:spPr>
        <a:xfrm>
          <a:off x="5532139" y="422061"/>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EB1205-3F0C-4676-833D-A0E2BC6D649C}">
      <dsp:nvSpPr>
        <dsp:cNvPr id="0" name=""/>
        <dsp:cNvSpPr/>
      </dsp:nvSpPr>
      <dsp:spPr>
        <a:xfrm>
          <a:off x="5812681" y="702603"/>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2903F-C076-4416-ACD4-EADC7C5879BC}">
      <dsp:nvSpPr>
        <dsp:cNvPr id="0" name=""/>
        <dsp:cNvSpPr/>
      </dsp:nvSpPr>
      <dsp:spPr>
        <a:xfrm>
          <a:off x="7154322" y="42206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IN" sz="2400" kern="1200"/>
            <a:t>Prepare questions or conversation starters</a:t>
          </a:r>
          <a:endParaRPr lang="en-US" sz="2400" kern="1200"/>
        </a:p>
      </dsp:txBody>
      <dsp:txXfrm>
        <a:off x="7154322" y="422061"/>
        <a:ext cx="3148942" cy="1335915"/>
      </dsp:txXfrm>
    </dsp:sp>
    <dsp:sp modelId="{21BD4D06-C1B4-421A-8DDC-B6B194EC0C40}">
      <dsp:nvSpPr>
        <dsp:cNvPr id="0" name=""/>
        <dsp:cNvSpPr/>
      </dsp:nvSpPr>
      <dsp:spPr>
        <a:xfrm>
          <a:off x="212335" y="247811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373A4D-C726-4DDD-BC5E-CC2A3D04348E}">
      <dsp:nvSpPr>
        <dsp:cNvPr id="0" name=""/>
        <dsp:cNvSpPr/>
      </dsp:nvSpPr>
      <dsp:spPr>
        <a:xfrm>
          <a:off x="492877" y="2758653"/>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FBF31C-8098-432D-B6A1-A55D7BE6C6F3}">
      <dsp:nvSpPr>
        <dsp:cNvPr id="0" name=""/>
        <dsp:cNvSpPr/>
      </dsp:nvSpPr>
      <dsp:spPr>
        <a:xfrm>
          <a:off x="1834517" y="247811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Join group discussions, don’t linger alone</a:t>
          </a:r>
        </a:p>
      </dsp:txBody>
      <dsp:txXfrm>
        <a:off x="1834517" y="2478110"/>
        <a:ext cx="3148942" cy="1335915"/>
      </dsp:txXfrm>
    </dsp:sp>
    <dsp:sp modelId="{2BCA6FCA-262D-4D40-9DCB-E48F597DCDB5}">
      <dsp:nvSpPr>
        <dsp:cNvPr id="0" name=""/>
        <dsp:cNvSpPr/>
      </dsp:nvSpPr>
      <dsp:spPr>
        <a:xfrm>
          <a:off x="5532139" y="247811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2A7406-42CB-4462-A0C5-51935C1BBBA0}">
      <dsp:nvSpPr>
        <dsp:cNvPr id="0" name=""/>
        <dsp:cNvSpPr/>
      </dsp:nvSpPr>
      <dsp:spPr>
        <a:xfrm>
          <a:off x="5812681" y="2758653"/>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1344FD-DC6F-44F1-8682-ABC3782F2CF9}">
      <dsp:nvSpPr>
        <dsp:cNvPr id="0" name=""/>
        <dsp:cNvSpPr/>
      </dsp:nvSpPr>
      <dsp:spPr>
        <a:xfrm>
          <a:off x="7154322" y="247811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Follow up within 48 hours with a message or connection request</a:t>
          </a:r>
        </a:p>
      </dsp:txBody>
      <dsp:txXfrm>
        <a:off x="7154322" y="2478110"/>
        <a:ext cx="3148942" cy="13359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2C4B8-C56D-4282-B9A5-DF877EBF6A4C}">
      <dsp:nvSpPr>
        <dsp:cNvPr id="0" name=""/>
        <dsp:cNvSpPr/>
      </dsp:nvSpPr>
      <dsp:spPr>
        <a:xfrm>
          <a:off x="0" y="1758"/>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C0851F-021B-49BD-AFF8-AB51345F9D5D}">
      <dsp:nvSpPr>
        <dsp:cNvPr id="0" name=""/>
        <dsp:cNvSpPr/>
      </dsp:nvSpPr>
      <dsp:spPr>
        <a:xfrm>
          <a:off x="269547" y="202248"/>
          <a:ext cx="490087" cy="4900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76820D-D926-46E5-A4C5-82BFED13CF93}">
      <dsp:nvSpPr>
        <dsp:cNvPr id="0" name=""/>
        <dsp:cNvSpPr/>
      </dsp:nvSpPr>
      <dsp:spPr>
        <a:xfrm>
          <a:off x="1029182" y="1758"/>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IN" sz="2200" kern="1200"/>
            <a:t>Your brand = your reputation</a:t>
          </a:r>
          <a:endParaRPr lang="en-US" sz="2200" kern="1200"/>
        </a:p>
      </dsp:txBody>
      <dsp:txXfrm>
        <a:off x="1029182" y="1758"/>
        <a:ext cx="9486417" cy="891067"/>
      </dsp:txXfrm>
    </dsp:sp>
    <dsp:sp modelId="{9E600497-A292-480F-84A0-A22F3A4F03C5}">
      <dsp:nvSpPr>
        <dsp:cNvPr id="0" name=""/>
        <dsp:cNvSpPr/>
      </dsp:nvSpPr>
      <dsp:spPr>
        <a:xfrm>
          <a:off x="0" y="1115592"/>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5D0A9D-A530-46BA-9E73-AC2FE1260E73}">
      <dsp:nvSpPr>
        <dsp:cNvPr id="0" name=""/>
        <dsp:cNvSpPr/>
      </dsp:nvSpPr>
      <dsp:spPr>
        <a:xfrm>
          <a:off x="269547" y="1316082"/>
          <a:ext cx="490087" cy="4900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B81374-EF6A-4FCF-8AD0-EAD703FDB705}">
      <dsp:nvSpPr>
        <dsp:cNvPr id="0" name=""/>
        <dsp:cNvSpPr/>
      </dsp:nvSpPr>
      <dsp:spPr>
        <a:xfrm>
          <a:off x="1029182" y="1115592"/>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US" sz="2200" kern="1200"/>
            <a:t>Define your </a:t>
          </a:r>
          <a:r>
            <a:rPr lang="en-US" sz="2200" b="1" kern="1200"/>
            <a:t>core values and expertise</a:t>
          </a:r>
          <a:endParaRPr lang="en-US" sz="2200" kern="1200"/>
        </a:p>
      </dsp:txBody>
      <dsp:txXfrm>
        <a:off x="1029182" y="1115592"/>
        <a:ext cx="9486417" cy="891067"/>
      </dsp:txXfrm>
    </dsp:sp>
    <dsp:sp modelId="{5DFD7728-B6F2-4512-B4EF-2FF99517565F}">
      <dsp:nvSpPr>
        <dsp:cNvPr id="0" name=""/>
        <dsp:cNvSpPr/>
      </dsp:nvSpPr>
      <dsp:spPr>
        <a:xfrm>
          <a:off x="0" y="2229426"/>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D5F3FF-10B7-4739-93EC-D99EB38DB305}">
      <dsp:nvSpPr>
        <dsp:cNvPr id="0" name=""/>
        <dsp:cNvSpPr/>
      </dsp:nvSpPr>
      <dsp:spPr>
        <a:xfrm>
          <a:off x="269547" y="2429917"/>
          <a:ext cx="490087" cy="4900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9874AF-C61D-4035-A38C-A4A642102D30}">
      <dsp:nvSpPr>
        <dsp:cNvPr id="0" name=""/>
        <dsp:cNvSpPr/>
      </dsp:nvSpPr>
      <dsp:spPr>
        <a:xfrm>
          <a:off x="1029182" y="2229426"/>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US" sz="2200" kern="1200"/>
            <a:t>Be consistent in what you share and how you show up</a:t>
          </a:r>
        </a:p>
      </dsp:txBody>
      <dsp:txXfrm>
        <a:off x="1029182" y="2229426"/>
        <a:ext cx="9486417" cy="891067"/>
      </dsp:txXfrm>
    </dsp:sp>
    <dsp:sp modelId="{5F89418E-E4C6-495A-8F9A-41C0205A033F}">
      <dsp:nvSpPr>
        <dsp:cNvPr id="0" name=""/>
        <dsp:cNvSpPr/>
      </dsp:nvSpPr>
      <dsp:spPr>
        <a:xfrm>
          <a:off x="0" y="3343261"/>
          <a:ext cx="10515600" cy="891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9D5A20-4E40-4CF5-9E45-B0932F3AFF89}">
      <dsp:nvSpPr>
        <dsp:cNvPr id="0" name=""/>
        <dsp:cNvSpPr/>
      </dsp:nvSpPr>
      <dsp:spPr>
        <a:xfrm>
          <a:off x="269547" y="3543751"/>
          <a:ext cx="490087" cy="4900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4E1916-2769-444D-BC9D-441F462C74AF}">
      <dsp:nvSpPr>
        <dsp:cNvPr id="0" name=""/>
        <dsp:cNvSpPr/>
      </dsp:nvSpPr>
      <dsp:spPr>
        <a:xfrm>
          <a:off x="1029182" y="3343261"/>
          <a:ext cx="9486417" cy="89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05" tIns="94305" rIns="94305" bIns="94305" numCol="1" spcCol="1270" anchor="ctr" anchorCtr="0">
          <a:noAutofit/>
        </a:bodyPr>
        <a:lstStyle/>
        <a:p>
          <a:pPr marL="0" lvl="0" indent="0" algn="l" defTabSz="977900">
            <a:lnSpc>
              <a:spcPct val="100000"/>
            </a:lnSpc>
            <a:spcBef>
              <a:spcPct val="0"/>
            </a:spcBef>
            <a:spcAft>
              <a:spcPct val="35000"/>
            </a:spcAft>
            <a:buNone/>
          </a:pPr>
          <a:r>
            <a:rPr lang="en-US" sz="2200" kern="1200"/>
            <a:t>Position yourself as helpful, reliable, and knowledgeable</a:t>
          </a:r>
        </a:p>
      </dsp:txBody>
      <dsp:txXfrm>
        <a:off x="1029182" y="3343261"/>
        <a:ext cx="9486417" cy="89106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641E63-7630-431C-A95F-4EBE3E58E582}">
      <dsp:nvSpPr>
        <dsp:cNvPr id="0" name=""/>
        <dsp:cNvSpPr/>
      </dsp:nvSpPr>
      <dsp:spPr>
        <a:xfrm>
          <a:off x="1138979" y="1145939"/>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E646C2-CBC9-49B1-BE3F-1D42178EC860}">
      <dsp:nvSpPr>
        <dsp:cNvPr id="0" name=""/>
        <dsp:cNvSpPr/>
      </dsp:nvSpPr>
      <dsp:spPr>
        <a:xfrm>
          <a:off x="569079"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Share helpful articles, connect people, give feedback</a:t>
          </a:r>
        </a:p>
      </dsp:txBody>
      <dsp:txXfrm>
        <a:off x="569079" y="2370147"/>
        <a:ext cx="2072362" cy="720000"/>
      </dsp:txXfrm>
    </dsp:sp>
    <dsp:sp modelId="{5D9DBAA4-1970-45DF-806A-9BFA50306983}">
      <dsp:nvSpPr>
        <dsp:cNvPr id="0" name=""/>
        <dsp:cNvSpPr/>
      </dsp:nvSpPr>
      <dsp:spPr>
        <a:xfrm>
          <a:off x="3574005" y="1145939"/>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593FFF-ECAC-493A-8CD3-A07DEF397EB5}">
      <dsp:nvSpPr>
        <dsp:cNvPr id="0" name=""/>
        <dsp:cNvSpPr/>
      </dsp:nvSpPr>
      <dsp:spPr>
        <a:xfrm>
          <a:off x="3004105"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Offer support without expecting anything in return</a:t>
          </a:r>
        </a:p>
      </dsp:txBody>
      <dsp:txXfrm>
        <a:off x="3004105" y="2370147"/>
        <a:ext cx="2072362" cy="720000"/>
      </dsp:txXfrm>
    </dsp:sp>
    <dsp:sp modelId="{A2DBCAB1-E99A-4F8A-9F19-EE81DAF22F5A}">
      <dsp:nvSpPr>
        <dsp:cNvPr id="0" name=""/>
        <dsp:cNvSpPr/>
      </dsp:nvSpPr>
      <dsp:spPr>
        <a:xfrm>
          <a:off x="6009031" y="1145939"/>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4FA84D-911E-4554-A430-23E374BA399E}">
      <dsp:nvSpPr>
        <dsp:cNvPr id="0" name=""/>
        <dsp:cNvSpPr/>
      </dsp:nvSpPr>
      <dsp:spPr>
        <a:xfrm>
          <a:off x="5439131"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Giving builds trust and strengthens bonds</a:t>
          </a:r>
        </a:p>
      </dsp:txBody>
      <dsp:txXfrm>
        <a:off x="5439131" y="2370147"/>
        <a:ext cx="2072362" cy="720000"/>
      </dsp:txXfrm>
    </dsp:sp>
    <dsp:sp modelId="{90C3AA99-CA5A-49EC-BFC6-85582BD915C8}">
      <dsp:nvSpPr>
        <dsp:cNvPr id="0" name=""/>
        <dsp:cNvSpPr/>
      </dsp:nvSpPr>
      <dsp:spPr>
        <a:xfrm>
          <a:off x="8444057" y="1145939"/>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DBC760-FE5C-4D12-8B12-EF0C61B4F62E}">
      <dsp:nvSpPr>
        <dsp:cNvPr id="0" name=""/>
        <dsp:cNvSpPr/>
      </dsp:nvSpPr>
      <dsp:spPr>
        <a:xfrm>
          <a:off x="7874157" y="237014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b="1" kern="1200"/>
            <a:t>Ask</a:t>
          </a:r>
          <a:r>
            <a:rPr lang="en-US" sz="1500" kern="1200"/>
            <a:t>: </a:t>
          </a:r>
          <a:r>
            <a:rPr lang="en-US" sz="1500" i="1" kern="1200"/>
            <a:t>What can I do for this person?</a:t>
          </a:r>
          <a:endParaRPr lang="en-US" sz="1500" kern="1200"/>
        </a:p>
      </dsp:txBody>
      <dsp:txXfrm>
        <a:off x="7874157" y="2370147"/>
        <a:ext cx="2072362" cy="720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F654A-B009-4BB0-A36D-86160C768443}">
      <dsp:nvSpPr>
        <dsp:cNvPr id="0" name=""/>
        <dsp:cNvSpPr/>
      </dsp:nvSpPr>
      <dsp:spPr>
        <a:xfrm>
          <a:off x="3080" y="407204"/>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89000">
            <a:lnSpc>
              <a:spcPct val="90000"/>
            </a:lnSpc>
            <a:spcBef>
              <a:spcPct val="0"/>
            </a:spcBef>
            <a:spcAft>
              <a:spcPct val="35000"/>
            </a:spcAft>
            <a:buNone/>
          </a:pPr>
          <a:r>
            <a:rPr lang="en-US" sz="2000" kern="1200"/>
            <a:t>Don’t wait until you need something</a:t>
          </a:r>
        </a:p>
      </dsp:txBody>
      <dsp:txXfrm>
        <a:off x="3080" y="1707442"/>
        <a:ext cx="2444055" cy="2053006"/>
      </dsp:txXfrm>
    </dsp:sp>
    <dsp:sp modelId="{550990D7-5CFB-4171-815A-E2EDB6A6CA3E}">
      <dsp:nvSpPr>
        <dsp:cNvPr id="0" name=""/>
        <dsp:cNvSpPr/>
      </dsp:nvSpPr>
      <dsp:spPr>
        <a:xfrm>
          <a:off x="711856" y="749372"/>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899700"/>
        <a:ext cx="725847" cy="725847"/>
      </dsp:txXfrm>
    </dsp:sp>
    <dsp:sp modelId="{3C2AD702-C5B6-4680-AB4A-6446742D4979}">
      <dsp:nvSpPr>
        <dsp:cNvPr id="0" name=""/>
        <dsp:cNvSpPr/>
      </dsp:nvSpPr>
      <dsp:spPr>
        <a:xfrm>
          <a:off x="3080" y="3828810"/>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500A8-1509-47C7-AA42-4E8DA05B89EC}">
      <dsp:nvSpPr>
        <dsp:cNvPr id="0" name=""/>
        <dsp:cNvSpPr/>
      </dsp:nvSpPr>
      <dsp:spPr>
        <a:xfrm>
          <a:off x="2691541" y="407204"/>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89000">
            <a:lnSpc>
              <a:spcPct val="90000"/>
            </a:lnSpc>
            <a:spcBef>
              <a:spcPct val="0"/>
            </a:spcBef>
            <a:spcAft>
              <a:spcPct val="35000"/>
            </a:spcAft>
            <a:buNone/>
          </a:pPr>
          <a:r>
            <a:rPr lang="en-US" sz="2000" kern="1200"/>
            <a:t>Set reminders to check in periodically</a:t>
          </a:r>
        </a:p>
      </dsp:txBody>
      <dsp:txXfrm>
        <a:off x="2691541" y="1707442"/>
        <a:ext cx="2444055" cy="2053006"/>
      </dsp:txXfrm>
    </dsp:sp>
    <dsp:sp modelId="{A450DB50-E7AE-4C18-B0D3-5D242C8C4F4F}">
      <dsp:nvSpPr>
        <dsp:cNvPr id="0" name=""/>
        <dsp:cNvSpPr/>
      </dsp:nvSpPr>
      <dsp:spPr>
        <a:xfrm>
          <a:off x="3400317" y="749372"/>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899700"/>
        <a:ext cx="725847" cy="725847"/>
      </dsp:txXfrm>
    </dsp:sp>
    <dsp:sp modelId="{29A4AECE-B00A-4EDD-8F6A-FE5F612ADCA6}">
      <dsp:nvSpPr>
        <dsp:cNvPr id="0" name=""/>
        <dsp:cNvSpPr/>
      </dsp:nvSpPr>
      <dsp:spPr>
        <a:xfrm>
          <a:off x="2691541" y="3828810"/>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D2B3F2-983A-4B4E-90A6-DE62D8AB35EE}">
      <dsp:nvSpPr>
        <dsp:cNvPr id="0" name=""/>
        <dsp:cNvSpPr/>
      </dsp:nvSpPr>
      <dsp:spPr>
        <a:xfrm>
          <a:off x="5380002" y="407204"/>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89000">
            <a:lnSpc>
              <a:spcPct val="90000"/>
            </a:lnSpc>
            <a:spcBef>
              <a:spcPct val="0"/>
            </a:spcBef>
            <a:spcAft>
              <a:spcPct val="35000"/>
            </a:spcAft>
            <a:buNone/>
          </a:pPr>
          <a:r>
            <a:rPr lang="en-US" sz="2000" kern="1200"/>
            <a:t>Congratulate people on milestones (birthdays, promotions)</a:t>
          </a:r>
        </a:p>
      </dsp:txBody>
      <dsp:txXfrm>
        <a:off x="5380002" y="1707442"/>
        <a:ext cx="2444055" cy="2053006"/>
      </dsp:txXfrm>
    </dsp:sp>
    <dsp:sp modelId="{098C9033-D9D6-46B6-8850-BD766C5E7A41}">
      <dsp:nvSpPr>
        <dsp:cNvPr id="0" name=""/>
        <dsp:cNvSpPr/>
      </dsp:nvSpPr>
      <dsp:spPr>
        <a:xfrm>
          <a:off x="6088778" y="749372"/>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899700"/>
        <a:ext cx="725847" cy="725847"/>
      </dsp:txXfrm>
    </dsp:sp>
    <dsp:sp modelId="{ADDFD89B-68B1-42D2-B0D1-E98AAA3CCFD5}">
      <dsp:nvSpPr>
        <dsp:cNvPr id="0" name=""/>
        <dsp:cNvSpPr/>
      </dsp:nvSpPr>
      <dsp:spPr>
        <a:xfrm>
          <a:off x="5380002" y="3828810"/>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72D86D-106B-4140-9459-C3B00ADB4E1F}">
      <dsp:nvSpPr>
        <dsp:cNvPr id="0" name=""/>
        <dsp:cNvSpPr/>
      </dsp:nvSpPr>
      <dsp:spPr>
        <a:xfrm>
          <a:off x="8068463" y="407204"/>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89000">
            <a:lnSpc>
              <a:spcPct val="90000"/>
            </a:lnSpc>
            <a:spcBef>
              <a:spcPct val="0"/>
            </a:spcBef>
            <a:spcAft>
              <a:spcPct val="35000"/>
            </a:spcAft>
            <a:buNone/>
          </a:pPr>
          <a:r>
            <a:rPr lang="en-IN" sz="2000" kern="1200"/>
            <a:t>Be consistent, not overwhelming</a:t>
          </a:r>
          <a:endParaRPr lang="en-US" sz="2000" kern="1200"/>
        </a:p>
      </dsp:txBody>
      <dsp:txXfrm>
        <a:off x="8068463" y="1707442"/>
        <a:ext cx="2444055" cy="2053006"/>
      </dsp:txXfrm>
    </dsp:sp>
    <dsp:sp modelId="{A7677847-42D3-47FD-857D-C3288D7F4315}">
      <dsp:nvSpPr>
        <dsp:cNvPr id="0" name=""/>
        <dsp:cNvSpPr/>
      </dsp:nvSpPr>
      <dsp:spPr>
        <a:xfrm>
          <a:off x="8777239" y="749372"/>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899700"/>
        <a:ext cx="725847" cy="725847"/>
      </dsp:txXfrm>
    </dsp:sp>
    <dsp:sp modelId="{28CDC4D8-DB1D-4E96-B931-91EF8B8C39A0}">
      <dsp:nvSpPr>
        <dsp:cNvPr id="0" name=""/>
        <dsp:cNvSpPr/>
      </dsp:nvSpPr>
      <dsp:spPr>
        <a:xfrm>
          <a:off x="8068463" y="3828810"/>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A5068-2299-4ADD-8597-8D3872CF6EA1}">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D4AD57-449A-4412-8000-D061A853010A}">
      <dsp:nvSpPr>
        <dsp:cNvPr id="0" name=""/>
        <dsp:cNvSpPr/>
      </dsp:nvSpPr>
      <dsp:spPr>
        <a:xfrm>
          <a:off x="0" y="0"/>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Being overly self-promotional or pushy</a:t>
          </a:r>
        </a:p>
      </dsp:txBody>
      <dsp:txXfrm>
        <a:off x="0" y="0"/>
        <a:ext cx="10515600" cy="1059021"/>
      </dsp:txXfrm>
    </dsp:sp>
    <dsp:sp modelId="{90CAEB97-F99B-4520-AE7C-4BC48DAC11B9}">
      <dsp:nvSpPr>
        <dsp:cNvPr id="0" name=""/>
        <dsp:cNvSpPr/>
      </dsp:nvSpPr>
      <dsp:spPr>
        <a:xfrm>
          <a:off x="0" y="105902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0F5D1A-3199-477F-85F0-3DBEDF0691D7}">
      <dsp:nvSpPr>
        <dsp:cNvPr id="0" name=""/>
        <dsp:cNvSpPr/>
      </dsp:nvSpPr>
      <dsp:spPr>
        <a:xfrm>
          <a:off x="0" y="1059021"/>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IN" sz="3400" kern="1200"/>
            <a:t>Failing to follow up</a:t>
          </a:r>
          <a:endParaRPr lang="en-US" sz="3400" kern="1200"/>
        </a:p>
      </dsp:txBody>
      <dsp:txXfrm>
        <a:off x="0" y="1059021"/>
        <a:ext cx="10515600" cy="1059021"/>
      </dsp:txXfrm>
    </dsp:sp>
    <dsp:sp modelId="{A754DEE8-155F-4E32-BD01-02CDFCDCD3C4}">
      <dsp:nvSpPr>
        <dsp:cNvPr id="0" name=""/>
        <dsp:cNvSpPr/>
      </dsp:nvSpPr>
      <dsp:spPr>
        <a:xfrm>
          <a:off x="0" y="211804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40582A-3127-4755-ADFD-73318AD4EF46}">
      <dsp:nvSpPr>
        <dsp:cNvPr id="0" name=""/>
        <dsp:cNvSpPr/>
      </dsp:nvSpPr>
      <dsp:spPr>
        <a:xfrm>
          <a:off x="0" y="2118043"/>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IN" sz="3400" kern="1200"/>
            <a:t>Ignoring people once you’ve gotten what you need</a:t>
          </a:r>
          <a:endParaRPr lang="en-US" sz="3400" kern="1200"/>
        </a:p>
      </dsp:txBody>
      <dsp:txXfrm>
        <a:off x="0" y="2118043"/>
        <a:ext cx="10515600" cy="1059021"/>
      </dsp:txXfrm>
    </dsp:sp>
    <dsp:sp modelId="{CD2A7A3A-798C-48D6-888C-771DF719908A}">
      <dsp:nvSpPr>
        <dsp:cNvPr id="0" name=""/>
        <dsp:cNvSpPr/>
      </dsp:nvSpPr>
      <dsp:spPr>
        <a:xfrm>
          <a:off x="0" y="3177065"/>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B095DC-D7B4-4BD7-8B75-248D443507C8}">
      <dsp:nvSpPr>
        <dsp:cNvPr id="0" name=""/>
        <dsp:cNvSpPr/>
      </dsp:nvSpPr>
      <dsp:spPr>
        <a:xfrm>
          <a:off x="0" y="3177065"/>
          <a:ext cx="10515600" cy="105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IN" sz="3400" kern="1200"/>
            <a:t>Talking more than listening</a:t>
          </a:r>
          <a:endParaRPr lang="en-US" sz="3400" kern="1200"/>
        </a:p>
      </dsp:txBody>
      <dsp:txXfrm>
        <a:off x="0" y="3177065"/>
        <a:ext cx="10515600" cy="10590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2D6BB-6641-46D3-8BC3-C9713DFCDE3B}">
      <dsp:nvSpPr>
        <dsp:cNvPr id="0" name=""/>
        <dsp:cNvSpPr/>
      </dsp:nvSpPr>
      <dsp:spPr>
        <a:xfrm>
          <a:off x="0" y="517"/>
          <a:ext cx="10515600" cy="12100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85D544-AABE-4369-A1DA-DD9E9661E1E9}">
      <dsp:nvSpPr>
        <dsp:cNvPr id="0" name=""/>
        <dsp:cNvSpPr/>
      </dsp:nvSpPr>
      <dsp:spPr>
        <a:xfrm>
          <a:off x="366029" y="272770"/>
          <a:ext cx="665508" cy="6655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700F28-7684-4E45-BDE1-8C8BB79C5A81}">
      <dsp:nvSpPr>
        <dsp:cNvPr id="0" name=""/>
        <dsp:cNvSpPr/>
      </dsp:nvSpPr>
      <dsp:spPr>
        <a:xfrm>
          <a:off x="1397567" y="517"/>
          <a:ext cx="9118032" cy="1210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60" tIns="128060" rIns="128060" bIns="128060" numCol="1" spcCol="1270" anchor="ctr" anchorCtr="0">
          <a:noAutofit/>
        </a:bodyPr>
        <a:lstStyle/>
        <a:p>
          <a:pPr marL="0" lvl="0" indent="0" algn="l" defTabSz="1111250">
            <a:lnSpc>
              <a:spcPct val="100000"/>
            </a:lnSpc>
            <a:spcBef>
              <a:spcPct val="0"/>
            </a:spcBef>
            <a:spcAft>
              <a:spcPct val="35000"/>
            </a:spcAft>
            <a:buNone/>
          </a:pPr>
          <a:r>
            <a:rPr lang="en-US" sz="2500" i="1" kern="1200"/>
            <a:t>Example 1:</a:t>
          </a:r>
          <a:r>
            <a:rPr lang="en-US" sz="2500" kern="1200"/>
            <a:t> A job offer came from a coffee chat with a former classmate</a:t>
          </a:r>
        </a:p>
      </dsp:txBody>
      <dsp:txXfrm>
        <a:off x="1397567" y="517"/>
        <a:ext cx="9118032" cy="1210015"/>
      </dsp:txXfrm>
    </dsp:sp>
    <dsp:sp modelId="{8B5E5FD7-9EE8-46A9-B4A5-98B17D85B5DA}">
      <dsp:nvSpPr>
        <dsp:cNvPr id="0" name=""/>
        <dsp:cNvSpPr/>
      </dsp:nvSpPr>
      <dsp:spPr>
        <a:xfrm>
          <a:off x="0" y="1513035"/>
          <a:ext cx="10515600" cy="12100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0F991B-8DB8-4BE9-982D-18AB2E6CCF3D}">
      <dsp:nvSpPr>
        <dsp:cNvPr id="0" name=""/>
        <dsp:cNvSpPr/>
      </dsp:nvSpPr>
      <dsp:spPr>
        <a:xfrm>
          <a:off x="366029" y="1785289"/>
          <a:ext cx="665508" cy="6655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8BAF46-D93C-458E-A6A9-00C34A83FD74}">
      <dsp:nvSpPr>
        <dsp:cNvPr id="0" name=""/>
        <dsp:cNvSpPr/>
      </dsp:nvSpPr>
      <dsp:spPr>
        <a:xfrm>
          <a:off x="1397567" y="1513035"/>
          <a:ext cx="9118032" cy="1210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60" tIns="128060" rIns="128060" bIns="128060" numCol="1" spcCol="1270" anchor="ctr" anchorCtr="0">
          <a:noAutofit/>
        </a:bodyPr>
        <a:lstStyle/>
        <a:p>
          <a:pPr marL="0" lvl="0" indent="0" algn="l" defTabSz="1111250">
            <a:lnSpc>
              <a:spcPct val="100000"/>
            </a:lnSpc>
            <a:spcBef>
              <a:spcPct val="0"/>
            </a:spcBef>
            <a:spcAft>
              <a:spcPct val="35000"/>
            </a:spcAft>
            <a:buNone/>
          </a:pPr>
          <a:r>
            <a:rPr lang="en-US" sz="2500" i="1" kern="1200"/>
            <a:t>Example 2:</a:t>
          </a:r>
          <a:r>
            <a:rPr lang="en-US" sz="2500" kern="1200"/>
            <a:t> A business partnership started from a Twitter DM</a:t>
          </a:r>
        </a:p>
      </dsp:txBody>
      <dsp:txXfrm>
        <a:off x="1397567" y="1513035"/>
        <a:ext cx="9118032" cy="1210015"/>
      </dsp:txXfrm>
    </dsp:sp>
    <dsp:sp modelId="{0D8F1E75-E5FC-4D6C-9264-4BCD6C8D1778}">
      <dsp:nvSpPr>
        <dsp:cNvPr id="0" name=""/>
        <dsp:cNvSpPr/>
      </dsp:nvSpPr>
      <dsp:spPr>
        <a:xfrm>
          <a:off x="0" y="3025554"/>
          <a:ext cx="10515600" cy="121001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813A0C-14B6-44E9-8AB5-00E10B5CE240}">
      <dsp:nvSpPr>
        <dsp:cNvPr id="0" name=""/>
        <dsp:cNvSpPr/>
      </dsp:nvSpPr>
      <dsp:spPr>
        <a:xfrm>
          <a:off x="366029" y="3297808"/>
          <a:ext cx="665508" cy="6655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13A9B-7F36-46B1-BFDE-2C3B26352E25}">
      <dsp:nvSpPr>
        <dsp:cNvPr id="0" name=""/>
        <dsp:cNvSpPr/>
      </dsp:nvSpPr>
      <dsp:spPr>
        <a:xfrm>
          <a:off x="1397567" y="3025554"/>
          <a:ext cx="9118032" cy="1210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60" tIns="128060" rIns="128060" bIns="128060" numCol="1" spcCol="1270" anchor="ctr" anchorCtr="0">
          <a:noAutofit/>
        </a:bodyPr>
        <a:lstStyle/>
        <a:p>
          <a:pPr marL="0" lvl="0" indent="0" algn="l" defTabSz="1111250">
            <a:lnSpc>
              <a:spcPct val="100000"/>
            </a:lnSpc>
            <a:spcBef>
              <a:spcPct val="0"/>
            </a:spcBef>
            <a:spcAft>
              <a:spcPct val="35000"/>
            </a:spcAft>
            <a:buNone/>
          </a:pPr>
          <a:r>
            <a:rPr lang="en-US" sz="2500" b="1" kern="1200"/>
            <a:t>Key takeaway: </a:t>
          </a:r>
          <a:r>
            <a:rPr lang="en-US" sz="2500" kern="1200"/>
            <a:t>You never know where a connection might lead</a:t>
          </a:r>
        </a:p>
      </dsp:txBody>
      <dsp:txXfrm>
        <a:off x="1397567" y="3025554"/>
        <a:ext cx="9118032" cy="121001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FA6084-3DAD-A851-4392-3BE28EFF6A3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12B295D6-1D6C-386F-ED1B-86C297537E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985EEF-2BB9-4C9D-9DB2-6789868901FE}" type="datetimeFigureOut">
              <a:rPr lang="en-IN" smtClean="0"/>
              <a:t>26-04-2025</a:t>
            </a:fld>
            <a:endParaRPr lang="en-IN"/>
          </a:p>
        </p:txBody>
      </p:sp>
      <p:sp>
        <p:nvSpPr>
          <p:cNvPr id="4" name="Footer Placeholder 3">
            <a:extLst>
              <a:ext uri="{FF2B5EF4-FFF2-40B4-BE49-F238E27FC236}">
                <a16:creationId xmlns:a16="http://schemas.microsoft.com/office/drawing/2014/main" id="{74DFC3FF-B0A7-AB3B-803D-DA423E20E1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B71D28A7-C54C-A6A7-707C-A6A4F6B891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16F0CC-CCFB-4B46-B178-48BC52ACFBD1}" type="slidenum">
              <a:rPr lang="en-IN" smtClean="0"/>
              <a:t>‹#›</a:t>
            </a:fld>
            <a:endParaRPr lang="en-IN"/>
          </a:p>
        </p:txBody>
      </p:sp>
    </p:spTree>
    <p:extLst>
      <p:ext uri="{BB962C8B-B14F-4D97-AF65-F5344CB8AC3E}">
        <p14:creationId xmlns:p14="http://schemas.microsoft.com/office/powerpoint/2010/main" val="8641269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D36782-7418-4B4E-B698-63948FA27C42}" type="datetimeFigureOut">
              <a:rPr lang="en-IN" smtClean="0"/>
              <a:t>26-04-2025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9B536-BC2A-4FF7-90C4-F0BA9A363DF0}" type="slidenum">
              <a:rPr lang="en-IN" smtClean="0"/>
              <a:t>‹#›</a:t>
            </a:fld>
            <a:endParaRPr lang="en-IN"/>
          </a:p>
        </p:txBody>
      </p:sp>
    </p:spTree>
    <p:extLst>
      <p:ext uri="{BB962C8B-B14F-4D97-AF65-F5344CB8AC3E}">
        <p14:creationId xmlns:p14="http://schemas.microsoft.com/office/powerpoint/2010/main" val="1675772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I’ll be speaking about a powerful professional skill—networking. Whether you’re looking to advance your career, build your business, or develop personally, meaningful connections are key. Let’s dive into how we can build relationships that truly count.”</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a:t>
            </a:fld>
            <a:endParaRPr lang="en-IN"/>
          </a:p>
        </p:txBody>
      </p:sp>
    </p:spTree>
    <p:extLst>
      <p:ext uri="{BB962C8B-B14F-4D97-AF65-F5344CB8AC3E}">
        <p14:creationId xmlns:p14="http://schemas.microsoft.com/office/powerpoint/2010/main" val="2395837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Networking isn’t just about exchanging business cards or adding people on LinkedIn—it’s about creating long-term, valuable relationships. The goal is to build trust and develop a community of support that helps you—and those around you—grow.”</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2</a:t>
            </a:fld>
            <a:endParaRPr lang="en-IN"/>
          </a:p>
        </p:txBody>
      </p:sp>
    </p:spTree>
    <p:extLst>
      <p:ext uri="{BB962C8B-B14F-4D97-AF65-F5344CB8AC3E}">
        <p14:creationId xmlns:p14="http://schemas.microsoft.com/office/powerpoint/2010/main" val="176142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“Networking is the act of making and nurturing relationships that are mutually beneficial. It’s not a transaction—it’s a connection. At its core, networking is about curiosity, kindness, and the willingness to give before you receive.”</a:t>
            </a:r>
          </a:p>
          <a:p>
            <a:r>
              <a:rPr lang="en-US" dirty="0"/>
              <a:t>To reinforce: networking is not about collecting contacts; it's about building connections. It’s the difference between knowing of someone and really knowing them. Relationships built on sincerity will always be more impactful.”</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3</a:t>
            </a:fld>
            <a:endParaRPr lang="en-IN"/>
          </a:p>
        </p:txBody>
      </p:sp>
    </p:spTree>
    <p:extLst>
      <p:ext uri="{BB962C8B-B14F-4D97-AF65-F5344CB8AC3E}">
        <p14:creationId xmlns:p14="http://schemas.microsoft.com/office/powerpoint/2010/main" val="513224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relationships open doors that skills alone might not. Whether it’s landing a job, getting a client referral, or finding a mentor—your relationships can be your greatest asset. This is where the true power of networking lies.”</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4</a:t>
            </a:fld>
            <a:endParaRPr lang="en-IN"/>
          </a:p>
        </p:txBody>
      </p:sp>
    </p:spTree>
    <p:extLst>
      <p:ext uri="{BB962C8B-B14F-4D97-AF65-F5344CB8AC3E}">
        <p14:creationId xmlns:p14="http://schemas.microsoft.com/office/powerpoint/2010/main" val="2423918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“There are several types of networking:</a:t>
            </a:r>
          </a:p>
          <a:p>
            <a:pPr>
              <a:buFont typeface="+mj-lt"/>
              <a:buAutoNum type="arabicPeriod"/>
            </a:pPr>
            <a:r>
              <a:rPr lang="en-US" b="1" dirty="0"/>
              <a:t>Personal</a:t>
            </a:r>
            <a:r>
              <a:rPr lang="en-US" dirty="0"/>
              <a:t> – Friends and family who may offer emotional or career support.</a:t>
            </a:r>
          </a:p>
          <a:p>
            <a:pPr>
              <a:buFont typeface="+mj-lt"/>
              <a:buAutoNum type="arabicPeriod"/>
            </a:pPr>
            <a:r>
              <a:rPr lang="en-US" b="1" dirty="0"/>
              <a:t>Professional</a:t>
            </a:r>
            <a:r>
              <a:rPr lang="en-US" dirty="0"/>
              <a:t> – Colleagues, peers, and clients in your industry.</a:t>
            </a:r>
          </a:p>
          <a:p>
            <a:pPr>
              <a:buFont typeface="+mj-lt"/>
              <a:buAutoNum type="arabicPeriod"/>
            </a:pPr>
            <a:r>
              <a:rPr lang="en-US" b="1" dirty="0"/>
              <a:t>Strategic</a:t>
            </a:r>
            <a:r>
              <a:rPr lang="en-US" dirty="0"/>
              <a:t> – High-level connections like partners or influencers who can help expand your reach.</a:t>
            </a:r>
            <a:br>
              <a:rPr lang="en-US" dirty="0"/>
            </a:br>
            <a:r>
              <a:rPr lang="en-US" dirty="0"/>
              <a:t>Recognizing these types helps you approach networking more purposefully.”</a:t>
            </a:r>
          </a:p>
          <a:p>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5</a:t>
            </a:fld>
            <a:endParaRPr lang="en-IN"/>
          </a:p>
        </p:txBody>
      </p:sp>
    </p:spTree>
    <p:extLst>
      <p:ext uri="{BB962C8B-B14F-4D97-AF65-F5344CB8AC3E}">
        <p14:creationId xmlns:p14="http://schemas.microsoft.com/office/powerpoint/2010/main" val="3633658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networking, through platforms like LinkedIn or virtual events, is convenient and far-reaching. Offline networking—meeting people in person—helps build trust faster. Both are important. A blended approach gives you the best of both worlds.”</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6</a:t>
            </a:fld>
            <a:endParaRPr lang="en-IN"/>
          </a:p>
        </p:txBody>
      </p:sp>
    </p:spTree>
    <p:extLst>
      <p:ext uri="{BB962C8B-B14F-4D97-AF65-F5344CB8AC3E}">
        <p14:creationId xmlns:p14="http://schemas.microsoft.com/office/powerpoint/2010/main" val="2268015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can sense when you’re being genuine. Authentic networking is about forming real relationships—not using people for personal gain. Be curious, listen, and care. When you offer real value and show sincere interest, strong connections follow naturally.”</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7</a:t>
            </a:fld>
            <a:endParaRPr lang="en-IN"/>
          </a:p>
        </p:txBody>
      </p:sp>
    </p:spTree>
    <p:extLst>
      <p:ext uri="{BB962C8B-B14F-4D97-AF65-F5344CB8AC3E}">
        <p14:creationId xmlns:p14="http://schemas.microsoft.com/office/powerpoint/2010/main" val="3376677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impressions matter. Be presentable, confident, and attentive. A warm smile, a firm handshake (or virtual equivalent), and genuine engagement can leave a lasting impact. Prepare how you introduce yourself—it sets the tone for the relationship.”</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8</a:t>
            </a:fld>
            <a:endParaRPr lang="en-IN"/>
          </a:p>
        </p:txBody>
      </p:sp>
    </p:spTree>
    <p:extLst>
      <p:ext uri="{BB962C8B-B14F-4D97-AF65-F5344CB8AC3E}">
        <p14:creationId xmlns:p14="http://schemas.microsoft.com/office/powerpoint/2010/main" val="850620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networking requires good communication. That means listening more than you talk. Ask thoughtful questions and respond with clarity. Be mindful of your tone, body language, and choice of words. Communication is not just verbal—it’s also visual.”</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9</a:t>
            </a:fld>
            <a:endParaRPr lang="en-IN"/>
          </a:p>
        </p:txBody>
      </p:sp>
    </p:spTree>
    <p:extLst>
      <p:ext uri="{BB962C8B-B14F-4D97-AF65-F5344CB8AC3E}">
        <p14:creationId xmlns:p14="http://schemas.microsoft.com/office/powerpoint/2010/main" val="418866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LinkedIn profile is your digital business card. Keep it updated, showcase your work, and engage with relevant content. Join conversations, comment meaningfully, and connect with a personal message—not just a click.”</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10</a:t>
            </a:fld>
            <a:endParaRPr lang="en-IN"/>
          </a:p>
        </p:txBody>
      </p:sp>
    </p:spTree>
    <p:extLst>
      <p:ext uri="{BB962C8B-B14F-4D97-AF65-F5344CB8AC3E}">
        <p14:creationId xmlns:p14="http://schemas.microsoft.com/office/powerpoint/2010/main" val="1338820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“Events are great networking opportunities. Research who’s attending, prepare your elevator pitch, and set clear goals. After meeting someone, always follow up within a day or two to reinforce the connection—whether by email or LinkedIn.”</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11</a:t>
            </a:fld>
            <a:endParaRPr lang="en-IN"/>
          </a:p>
        </p:txBody>
      </p:sp>
    </p:spTree>
    <p:extLst>
      <p:ext uri="{BB962C8B-B14F-4D97-AF65-F5344CB8AC3E}">
        <p14:creationId xmlns:p14="http://schemas.microsoft.com/office/powerpoint/2010/main" val="4292070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brand is how people remember you. What do you want to be known for? Your skills? Your reliability? Your creativity? Be consistent in your message across platforms, interactions, and content you share. Let your values shine through.”</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12</a:t>
            </a:fld>
            <a:endParaRPr lang="en-IN"/>
          </a:p>
        </p:txBody>
      </p:sp>
    </p:spTree>
    <p:extLst>
      <p:ext uri="{BB962C8B-B14F-4D97-AF65-F5344CB8AC3E}">
        <p14:creationId xmlns:p14="http://schemas.microsoft.com/office/powerpoint/2010/main" val="1314208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powerful networking principles is to give first. Share resources, make introductions, offer help without expecting anything in return. This generosity builds goodwill—and often leads to unexpected opportunities.”</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13</a:t>
            </a:fld>
            <a:endParaRPr lang="en-IN"/>
          </a:p>
        </p:txBody>
      </p:sp>
    </p:spTree>
    <p:extLst>
      <p:ext uri="{BB962C8B-B14F-4D97-AF65-F5344CB8AC3E}">
        <p14:creationId xmlns:p14="http://schemas.microsoft.com/office/powerpoint/2010/main" val="3066120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“Networking doesn’t stop after the first interaction. Stay in touch—check in, share updates, send greetings. Celebrate others’ wins and be supportive. Strong relationships require attention over time.”</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14</a:t>
            </a:fld>
            <a:endParaRPr lang="en-IN"/>
          </a:p>
        </p:txBody>
      </p:sp>
    </p:spTree>
    <p:extLst>
      <p:ext uri="{BB962C8B-B14F-4D97-AF65-F5344CB8AC3E}">
        <p14:creationId xmlns:p14="http://schemas.microsoft.com/office/powerpoint/2010/main" val="1135245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Many people find networking intimidating. A few tips:</a:t>
            </a:r>
          </a:p>
          <a:p>
            <a:pPr>
              <a:buFont typeface="Arial" panose="020B0604020202020204" pitchFamily="34" charset="0"/>
              <a:buChar char="•"/>
            </a:pPr>
            <a:r>
              <a:rPr lang="en-US" dirty="0"/>
              <a:t>Reframe it as relationship-building, not self-promotion.</a:t>
            </a:r>
          </a:p>
          <a:p>
            <a:pPr>
              <a:buFont typeface="Arial" panose="020B0604020202020204" pitchFamily="34" charset="0"/>
              <a:buChar char="•"/>
            </a:pPr>
            <a:r>
              <a:rPr lang="en-US" dirty="0"/>
              <a:t>Start with smaller groups or one-on-one interactions.</a:t>
            </a:r>
          </a:p>
          <a:p>
            <a:pPr>
              <a:buFont typeface="Arial" panose="020B0604020202020204" pitchFamily="34" charset="0"/>
              <a:buChar char="•"/>
            </a:pPr>
            <a:r>
              <a:rPr lang="en-US" dirty="0"/>
              <a:t>Have a few conversation starters ready.</a:t>
            </a:r>
          </a:p>
          <a:p>
            <a:pPr>
              <a:buFont typeface="Arial" panose="020B0604020202020204" pitchFamily="34" charset="0"/>
              <a:buChar char="•"/>
            </a:pPr>
            <a:r>
              <a:rPr lang="en-US" dirty="0"/>
              <a:t>Remember—you’re not alone in feeling nervous. Most people are!”</a:t>
            </a:r>
          </a:p>
          <a:p>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15</a:t>
            </a:fld>
            <a:endParaRPr lang="en-IN"/>
          </a:p>
        </p:txBody>
      </p:sp>
    </p:spTree>
    <p:extLst>
      <p:ext uri="{BB962C8B-B14F-4D97-AF65-F5344CB8AC3E}">
        <p14:creationId xmlns:p14="http://schemas.microsoft.com/office/powerpoint/2010/main" val="372270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Don’t:</a:t>
            </a:r>
          </a:p>
          <a:p>
            <a:pPr>
              <a:buFont typeface="Arial" panose="020B0604020202020204" pitchFamily="34" charset="0"/>
              <a:buChar char="•"/>
            </a:pPr>
            <a:r>
              <a:rPr lang="en-US" dirty="0"/>
              <a:t>Be pushy or overly self-promotional.</a:t>
            </a:r>
          </a:p>
          <a:p>
            <a:pPr>
              <a:buFont typeface="Arial" panose="020B0604020202020204" pitchFamily="34" charset="0"/>
              <a:buChar char="•"/>
            </a:pPr>
            <a:r>
              <a:rPr lang="en-US" dirty="0"/>
              <a:t>Talk too much without listening.</a:t>
            </a:r>
          </a:p>
          <a:p>
            <a:pPr>
              <a:buFont typeface="Arial" panose="020B0604020202020204" pitchFamily="34" charset="0"/>
              <a:buChar char="•"/>
            </a:pPr>
            <a:r>
              <a:rPr lang="en-US" dirty="0"/>
              <a:t>Forget to follow up.</a:t>
            </a:r>
          </a:p>
          <a:p>
            <a:pPr>
              <a:buFont typeface="Arial" panose="020B0604020202020204" pitchFamily="34" charset="0"/>
              <a:buChar char="•"/>
            </a:pPr>
            <a:r>
              <a:rPr lang="en-US" dirty="0"/>
              <a:t>Treat people as tools.</a:t>
            </a:r>
            <a:br>
              <a:rPr lang="en-US" dirty="0"/>
            </a:br>
            <a:r>
              <a:rPr lang="en-US" dirty="0"/>
              <a:t>Networking should never feel forced or fake—it should feel human.”</a:t>
            </a:r>
          </a:p>
          <a:p>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16</a:t>
            </a:fld>
            <a:endParaRPr lang="en-IN"/>
          </a:p>
        </p:txBody>
      </p:sp>
    </p:spTree>
    <p:extLst>
      <p:ext uri="{BB962C8B-B14F-4D97-AF65-F5344CB8AC3E}">
        <p14:creationId xmlns:p14="http://schemas.microsoft.com/office/powerpoint/2010/main" val="2026762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17</a:t>
            </a:fld>
            <a:endParaRPr lang="en-IN"/>
          </a:p>
        </p:txBody>
      </p:sp>
    </p:spTree>
    <p:extLst>
      <p:ext uri="{BB962C8B-B14F-4D97-AF65-F5344CB8AC3E}">
        <p14:creationId xmlns:p14="http://schemas.microsoft.com/office/powerpoint/2010/main" val="1966927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To build a strong network, set clear and actionable goals:</a:t>
            </a:r>
          </a:p>
          <a:p>
            <a:pPr>
              <a:buFont typeface="Arial" panose="020B0604020202020204" pitchFamily="34" charset="0"/>
              <a:buChar char="•"/>
            </a:pPr>
            <a:r>
              <a:rPr lang="en-US" dirty="0"/>
              <a:t>Attend at least one networking event per month.</a:t>
            </a:r>
          </a:p>
          <a:p>
            <a:pPr>
              <a:buFont typeface="Arial" panose="020B0604020202020204" pitchFamily="34" charset="0"/>
              <a:buChar char="•"/>
            </a:pPr>
            <a:r>
              <a:rPr lang="en-US" dirty="0"/>
              <a:t>Reach out to 3 new people each week.</a:t>
            </a:r>
          </a:p>
          <a:p>
            <a:pPr>
              <a:buFont typeface="Arial" panose="020B0604020202020204" pitchFamily="34" charset="0"/>
              <a:buChar char="•"/>
            </a:pPr>
            <a:r>
              <a:rPr lang="en-US" dirty="0"/>
              <a:t>Reconnect with 1 old contact weekly.</a:t>
            </a:r>
            <a:br>
              <a:rPr lang="en-US" dirty="0"/>
            </a:br>
            <a:r>
              <a:rPr lang="en-US" dirty="0"/>
              <a:t>These small, consistent steps lead to big results.”</a:t>
            </a:r>
          </a:p>
          <a:p>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18</a:t>
            </a:fld>
            <a:endParaRPr lang="en-IN"/>
          </a:p>
        </p:txBody>
      </p:sp>
    </p:spTree>
    <p:extLst>
      <p:ext uri="{BB962C8B-B14F-4D97-AF65-F5344CB8AC3E}">
        <p14:creationId xmlns:p14="http://schemas.microsoft.com/office/powerpoint/2010/main" val="2687824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Porter Gale said, ‘Your network is your net worth.’ Every connection has the potential to change your life—or someone else’s. So start today. Reach out, connect, and make it count.”</a:t>
            </a:r>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19</a:t>
            </a:fld>
            <a:endParaRPr lang="en-IN"/>
          </a:p>
        </p:txBody>
      </p:sp>
    </p:spTree>
    <p:extLst>
      <p:ext uri="{BB962C8B-B14F-4D97-AF65-F5344CB8AC3E}">
        <p14:creationId xmlns:p14="http://schemas.microsoft.com/office/powerpoint/2010/main" val="159563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a:t>
            </a:r>
          </a:p>
          <a:p>
            <a:endParaRPr lang="en-IN" dirty="0"/>
          </a:p>
        </p:txBody>
      </p:sp>
      <p:sp>
        <p:nvSpPr>
          <p:cNvPr id="4" name="Slide Number Placeholder 3"/>
          <p:cNvSpPr>
            <a:spLocks noGrp="1"/>
          </p:cNvSpPr>
          <p:nvPr>
            <p:ph type="sldNum" sz="quarter" idx="5"/>
          </p:nvPr>
        </p:nvSpPr>
        <p:spPr/>
        <p:txBody>
          <a:bodyPr/>
          <a:lstStyle/>
          <a:p>
            <a:fld id="{6849B536-BC2A-4FF7-90C4-F0BA9A363DF0}" type="slidenum">
              <a:rPr lang="en-IN" smtClean="0"/>
              <a:t>20</a:t>
            </a:fld>
            <a:endParaRPr lang="en-IN"/>
          </a:p>
        </p:txBody>
      </p:sp>
    </p:spTree>
    <p:extLst>
      <p:ext uri="{BB962C8B-B14F-4D97-AF65-F5344CB8AC3E}">
        <p14:creationId xmlns:p14="http://schemas.microsoft.com/office/powerpoint/2010/main" val="3680049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defRPr sz="6600"/>
            </a:lvl1pPr>
          </a:lstStyle>
          <a:p>
            <a:r>
              <a:rPr lang="en-US" dirty="0"/>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A5D95D9C-BA06-4BB6-AEF4-6748B6B28EA4}" type="datetime1">
              <a:rPr lang="en-US" smtClean="0"/>
              <a:t>4/26/2025</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023068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49712FC4-999B-41ED-B6B0-61A4DFD05EA4}" type="datetime1">
              <a:rPr lang="en-US" smtClean="0"/>
              <a:t>4/26/2025</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015544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4FFEAA38-BF4F-4B5B-88D5-4AA5323A3DAD}" type="datetime1">
              <a:rPr lang="en-US" smtClean="0"/>
              <a:t>4/26/2025</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905673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6D1B2014-BAE6-4F06-BF3C-57B6A9A0221C}" type="datetime1">
              <a:rPr lang="en-US" smtClean="0"/>
              <a:t>4/26/2025</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r>
              <a:rPr lang="en-US"/>
              <a:t>Trust. Excellence. Peace of Mind.</a:t>
            </a:r>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761043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4A0162CE-2488-41ED-BC0D-8C68E87F92C8}" type="datetime1">
              <a:rPr lang="en-US" smtClean="0"/>
              <a:t>4/26/2025</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r>
              <a:rPr lang="en-US"/>
              <a:t>Trust. Excellence. Peace of Mind.</a:t>
            </a:r>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272706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5894230D-061B-47CA-B760-46C5B7BDC2E5}" type="datetime1">
              <a:rPr lang="en-US" smtClean="0"/>
              <a:t>4/26/2025</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r>
              <a:rPr lang="en-US"/>
              <a:t>Trust. Excellence. Peace of Mind.</a:t>
            </a:r>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673871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0549093C-10D9-4DE1-8CD5-2C0C27461B57}" type="datetime1">
              <a:rPr lang="en-US" smtClean="0"/>
              <a:t>4/26/2025</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r>
              <a:rPr lang="en-US"/>
              <a:t>Trust. Excellence. Peace of Mind.</a:t>
            </a:r>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797517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9F81265D-B3B9-47FB-BE55-0CC26EBB3823}" type="datetime1">
              <a:rPr lang="en-US" smtClean="0"/>
              <a:t>4/26/2025</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r>
              <a:rPr lang="en-US"/>
              <a:t>Trust. Excellence. Peace of Mind.</a:t>
            </a:r>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647398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02E3EA5A-8F47-4650-BCC1-DC572E4D9735}" type="datetime1">
              <a:rPr lang="en-US" smtClean="0"/>
              <a:t>4/26/2025</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r>
              <a:rPr lang="en-US"/>
              <a:t>Trust. Excellence. Peace of Mind.</a:t>
            </a:r>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811755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3B5B3830-7462-4D5E-9267-B835C6F98C8C}" type="datetime1">
              <a:rPr lang="en-US" smtClean="0"/>
              <a:t>4/26/2025</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808085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E99E49FC-9939-4352-9DF7-AED68751095C}" type="datetime1">
              <a:rPr lang="en-US" smtClean="0"/>
              <a:t>4/26/2025</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378635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471700BD-FC9E-4738-8E0D-2326CD82DED7}" type="datetime1">
              <a:rPr lang="en-US" smtClean="0"/>
              <a:t>4/26/2025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07573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9E4B6671-FC35-467E-835A-EAD163E7A9ED}" type="datetime1">
              <a:rPr lang="en-US" smtClean="0"/>
              <a:t>4/26/2025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92253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4545C06D-0A65-421C-81E2-666B7570DD71}" type="datetime1">
              <a:rPr lang="en-US" smtClean="0"/>
              <a:t>4/26/2025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63762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8A5B2C5B-EF1C-4F9C-8FA8-16604AD87082}" type="datetime1">
              <a:rPr lang="en-US" smtClean="0"/>
              <a:t>4/26/2025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a:t>Trust. Excellence. Peace of Mind.</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32220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DACD5BF1-7722-4F7A-B849-32746615B8B6}" type="datetime1">
              <a:rPr lang="en-US" smtClean="0"/>
              <a:t>4/26/2025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a:t>Trust. Excellence. Peace of Mind.</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54802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0301FF3B-8108-4244-A9B7-698020B4F7B5}" type="datetime1">
              <a:rPr lang="en-US" smtClean="0"/>
              <a:t>4/26/2025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a:t>Trust. Excellence. Peace of Mind.</a:t>
            </a:r>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94578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47BA28DF-1694-43ED-8E36-FF153596FEE5}" type="datetime1">
              <a:rPr lang="en-US" smtClean="0"/>
              <a:t>4/26/2025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a:t>Trust. Excellence. Peace of Mind.</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20745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4245C2A5-7934-44F8-93A3-4624D2B999EC}" type="datetime1">
              <a:rPr lang="en-US" smtClean="0"/>
              <a:t>4/26/2025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a:t>Trust. Excellence. Peace of Mind.</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000900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2DB5992D-9BCE-499D-BA06-542843A84233}" type="datetime1">
              <a:rPr lang="en-US" smtClean="0"/>
              <a:t>4/26/2025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a:t>Trust. Excellence. Peace of Mind.</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009152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F439DBCE-3EDF-4217-976A-B73F0C2A7C3F}" type="datetime1">
              <a:rPr lang="en-US" smtClean="0"/>
              <a:t>4/26/2025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a:t>Trust. Excellence. Peace of Mind.</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24661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B8040100-6688-4ABF-A72B-CAA5ED9E1847}" type="datetime1">
              <a:rPr lang="en-US" smtClean="0"/>
              <a:t>4/26/2025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56202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6C416746-1536-4665-89C1-3A9B76E84FF4}" type="datetime1">
              <a:rPr lang="en-US" smtClean="0"/>
              <a:t>4/26/2025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r>
              <a:rPr lang="en-US"/>
              <a:t>Trust. Excellence. Peace of Mind.</a:t>
            </a:r>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01358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9B2C73B-CDBF-418F-8F44-154726D85B9A}" type="datetime1">
              <a:rPr lang="en-US" smtClean="0"/>
              <a:t>4/26/2025</a:t>
            </a:fld>
            <a:endParaRPr lang="en-US" dirty="0"/>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Trust. Excellence. Peace of Mind.</a:t>
            </a:r>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1785217623"/>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17" r:id="rId5"/>
    <p:sldLayoutId id="2147483818" r:id="rId6"/>
    <p:sldLayoutId id="2147483823" r:id="rId7"/>
    <p:sldLayoutId id="2147483819" r:id="rId8"/>
    <p:sldLayoutId id="2147483820" r:id="rId9"/>
    <p:sldLayoutId id="2147483821" r:id="rId10"/>
    <p:sldLayoutId id="2147483822" r:id="rId11"/>
  </p:sldLayoutIdLst>
  <p:hf sldNum="0" hdr="0" ftr="0" dt="0"/>
  <p:txStyles>
    <p:title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DE445C-A57E-4EEC-8C06-F009F324FA5C}" type="datetime1">
              <a:rPr lang="en-US" smtClean="0"/>
              <a:t>4/26/2025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Trust. Excellence. Peace of Mind.</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261591845"/>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2" r:id="rId6"/>
    <p:sldLayoutId id="2147483727" r:id="rId7"/>
    <p:sldLayoutId id="2147483728" r:id="rId8"/>
    <p:sldLayoutId id="2147483729" r:id="rId9"/>
    <p:sldLayoutId id="2147483730" r:id="rId10"/>
    <p:sldLayoutId id="2147483731" r:id="rId11"/>
    <p:sldLayoutId id="2147483733" r:id="rId12"/>
  </p:sldLayoutIdLst>
  <p:hf sldNum="0" hdr="0" ftr="0" dt="0"/>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f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5.sv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0.svg"/><Relationship Id="rId18" Type="http://schemas.openxmlformats.org/officeDocument/2006/relationships/image" Target="../media/image65.png"/><Relationship Id="rId3" Type="http://schemas.openxmlformats.org/officeDocument/2006/relationships/image" Target="../media/image2.png"/><Relationship Id="rId7" Type="http://schemas.openxmlformats.org/officeDocument/2006/relationships/hyperlink" Target="http://www.linkedin.com/in/arsarda" TargetMode="External"/><Relationship Id="rId12" Type="http://schemas.openxmlformats.org/officeDocument/2006/relationships/image" Target="../media/image59.png"/><Relationship Id="rId17" Type="http://schemas.openxmlformats.org/officeDocument/2006/relationships/image" Target="../media/image64.svg"/><Relationship Id="rId2" Type="http://schemas.openxmlformats.org/officeDocument/2006/relationships/notesSlide" Target="../notesSlides/notesSlide20.xml"/><Relationship Id="rId16" Type="http://schemas.openxmlformats.org/officeDocument/2006/relationships/image" Target="../media/image63.png"/><Relationship Id="rId20"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58.png"/><Relationship Id="rId5" Type="http://schemas.openxmlformats.org/officeDocument/2006/relationships/hyperlink" Target="https://www.facebook.com/anandram.sarda" TargetMode="External"/><Relationship Id="rId15" Type="http://schemas.openxmlformats.org/officeDocument/2006/relationships/image" Target="../media/image62.svg"/><Relationship Id="rId10" Type="http://schemas.openxmlformats.org/officeDocument/2006/relationships/hyperlink" Target="https://www.facebook.com/ARSardaCA" TargetMode="External"/><Relationship Id="rId19" Type="http://schemas.openxmlformats.org/officeDocument/2006/relationships/image" Target="../media/image66.svg"/><Relationship Id="rId4" Type="http://schemas.openxmlformats.org/officeDocument/2006/relationships/hyperlink" Target="http://arsarda.in/" TargetMode="External"/><Relationship Id="rId9" Type="http://schemas.openxmlformats.org/officeDocument/2006/relationships/hyperlink" Target="https://twitter.com/AnandramSarda" TargetMode="External"/><Relationship Id="rId1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7F9CB1-0492-A865-C382-1DD3B6AD64D2}"/>
              </a:ext>
            </a:extLst>
          </p:cNvPr>
          <p:cNvSpPr>
            <a:spLocks noGrp="1"/>
          </p:cNvSpPr>
          <p:nvPr>
            <p:ph type="ctrTitle"/>
          </p:nvPr>
        </p:nvSpPr>
        <p:spPr>
          <a:xfrm>
            <a:off x="838200" y="365760"/>
            <a:ext cx="5739063" cy="3665700"/>
          </a:xfrm>
        </p:spPr>
        <p:txBody>
          <a:bodyPr>
            <a:normAutofit/>
          </a:bodyPr>
          <a:lstStyle/>
          <a:p>
            <a:r>
              <a:rPr lang="en-US" sz="4500" dirty="0"/>
              <a:t>Connections that Count: Networking and relationship building for success</a:t>
            </a:r>
            <a:endParaRPr lang="en-IN" sz="4500" dirty="0"/>
          </a:p>
        </p:txBody>
      </p:sp>
      <p:sp>
        <p:nvSpPr>
          <p:cNvPr id="3" name="Subtitle 2">
            <a:extLst>
              <a:ext uri="{FF2B5EF4-FFF2-40B4-BE49-F238E27FC236}">
                <a16:creationId xmlns:a16="http://schemas.microsoft.com/office/drawing/2014/main" id="{B19A3F80-0B87-E59C-2EA8-C4CEAB6B52AA}"/>
              </a:ext>
            </a:extLst>
          </p:cNvPr>
          <p:cNvSpPr>
            <a:spLocks noGrp="1"/>
          </p:cNvSpPr>
          <p:nvPr>
            <p:ph type="subTitle" idx="1"/>
          </p:nvPr>
        </p:nvSpPr>
        <p:spPr>
          <a:xfrm>
            <a:off x="838201" y="4299384"/>
            <a:ext cx="4888832" cy="1789042"/>
          </a:xfrm>
        </p:spPr>
        <p:txBody>
          <a:bodyPr>
            <a:normAutofit/>
          </a:bodyPr>
          <a:lstStyle/>
          <a:p>
            <a:pPr marL="0" marR="0" lvl="0" indent="0" rtl="0">
              <a:lnSpc>
                <a:spcPct val="100000"/>
              </a:lnSpc>
              <a:spcBef>
                <a:spcPts val="0"/>
              </a:spcBef>
              <a:spcAft>
                <a:spcPts val="0"/>
              </a:spcAft>
              <a:buClr>
                <a:srgbClr val="000000"/>
              </a:buClr>
              <a:buSzPts val="1800"/>
              <a:buFont typeface="Arial"/>
              <a:buNone/>
            </a:pPr>
            <a:r>
              <a:rPr lang="en-US" sz="2400" b="1" dirty="0">
                <a:latin typeface="Century Gothic"/>
                <a:ea typeface="Montserrat"/>
                <a:cs typeface="Montserrat"/>
              </a:rPr>
              <a:t>By Raghav Rathi </a:t>
            </a:r>
          </a:p>
          <a:p>
            <a:pPr marL="0" marR="0" lvl="0" indent="0" rtl="0">
              <a:lnSpc>
                <a:spcPct val="100000"/>
              </a:lnSpc>
              <a:spcBef>
                <a:spcPts val="0"/>
              </a:spcBef>
              <a:spcAft>
                <a:spcPts val="0"/>
              </a:spcAft>
              <a:buClr>
                <a:srgbClr val="000000"/>
              </a:buClr>
              <a:buSzPts val="1800"/>
              <a:buFont typeface="Arial"/>
              <a:buNone/>
            </a:pPr>
            <a:r>
              <a:rPr lang="en-US" sz="2400" dirty="0">
                <a:latin typeface="Century Gothic"/>
                <a:ea typeface="Montserrat"/>
                <a:cs typeface="Montserrat"/>
              </a:rPr>
              <a:t>Anandram Sarda &amp; Associates </a:t>
            </a:r>
          </a:p>
          <a:p>
            <a:pPr marL="0" marR="0" lvl="0" indent="0" rtl="0">
              <a:lnSpc>
                <a:spcPct val="100000"/>
              </a:lnSpc>
              <a:spcBef>
                <a:spcPts val="0"/>
              </a:spcBef>
              <a:spcAft>
                <a:spcPts val="0"/>
              </a:spcAft>
              <a:buClr>
                <a:srgbClr val="000000"/>
              </a:buClr>
              <a:buSzPts val="1800"/>
              <a:buFont typeface="Arial"/>
              <a:buNone/>
            </a:pPr>
            <a:r>
              <a:rPr lang="en-US" sz="2400" dirty="0">
                <a:latin typeface="Century Gothic"/>
                <a:ea typeface="Montserrat"/>
                <a:cs typeface="Montserrat"/>
              </a:rPr>
              <a:t>- raghav@arsarda.in</a:t>
            </a:r>
          </a:p>
          <a:p>
            <a:endParaRPr lang="en-IN" dirty="0"/>
          </a:p>
        </p:txBody>
      </p:sp>
      <p:pic>
        <p:nvPicPr>
          <p:cNvPr id="5" name="Picture 4" descr="A close up of a logo&#10;&#10;AI-generated content may be incorrect.">
            <a:extLst>
              <a:ext uri="{FF2B5EF4-FFF2-40B4-BE49-F238E27FC236}">
                <a16:creationId xmlns:a16="http://schemas.microsoft.com/office/drawing/2014/main" id="{F457AB06-637F-4AE4-5937-786ABF73B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7463" y="194397"/>
            <a:ext cx="5321507" cy="1021582"/>
          </a:xfrm>
          <a:prstGeom prst="rect">
            <a:avLst/>
          </a:prstGeom>
        </p:spPr>
      </p:pic>
      <p:pic>
        <p:nvPicPr>
          <p:cNvPr id="6" name="Picture 5">
            <a:extLst>
              <a:ext uri="{FF2B5EF4-FFF2-40B4-BE49-F238E27FC236}">
                <a16:creationId xmlns:a16="http://schemas.microsoft.com/office/drawing/2014/main" id="{8664176D-8703-6366-79E0-3D7050030BE0}"/>
              </a:ext>
            </a:extLst>
          </p:cNvPr>
          <p:cNvPicPr>
            <a:picLocks noChangeAspect="1"/>
          </p:cNvPicPr>
          <p:nvPr/>
        </p:nvPicPr>
        <p:blipFill>
          <a:blip r:embed="rId4"/>
          <a:stretch>
            <a:fillRect/>
          </a:stretch>
        </p:blipFill>
        <p:spPr>
          <a:xfrm>
            <a:off x="357600" y="6458824"/>
            <a:ext cx="2336223" cy="192282"/>
          </a:xfrm>
          <a:prstGeom prst="rect">
            <a:avLst/>
          </a:prstGeom>
        </p:spPr>
      </p:pic>
      <p:pic>
        <p:nvPicPr>
          <p:cNvPr id="26" name="Picture 25" descr="A group of people connected to each other&#10;&#10;AI-generated content may be incorrect.">
            <a:extLst>
              <a:ext uri="{FF2B5EF4-FFF2-40B4-BE49-F238E27FC236}">
                <a16:creationId xmlns:a16="http://schemas.microsoft.com/office/drawing/2014/main" id="{EF149902-A65B-1B97-A5AA-CDF817C3D2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5550" y="1422408"/>
            <a:ext cx="5489603" cy="319237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2" name="Slide Number Placeholder 22">
            <a:extLst>
              <a:ext uri="{FF2B5EF4-FFF2-40B4-BE49-F238E27FC236}">
                <a16:creationId xmlns:a16="http://schemas.microsoft.com/office/drawing/2014/main" id="{6129E722-E953-D823-8324-0D7404C9A632}"/>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a:t>
            </a:fld>
            <a:endParaRPr lang="en-IN" dirty="0"/>
          </a:p>
        </p:txBody>
      </p:sp>
      <p:sp>
        <p:nvSpPr>
          <p:cNvPr id="4" name="Footer Placeholder 3">
            <a:extLst>
              <a:ext uri="{FF2B5EF4-FFF2-40B4-BE49-F238E27FC236}">
                <a16:creationId xmlns:a16="http://schemas.microsoft.com/office/drawing/2014/main" id="{2DEC1E3C-A640-50B1-B9E4-B75288FF1399}"/>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3740123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692EB3C-3C98-3F43-F902-2FA8380B1E3C}"/>
              </a:ext>
            </a:extLst>
          </p:cNvPr>
          <p:cNvSpPr>
            <a:spLocks noGrp="1"/>
          </p:cNvSpPr>
          <p:nvPr>
            <p:ph type="title"/>
          </p:nvPr>
        </p:nvSpPr>
        <p:spPr/>
        <p:txBody>
          <a:bodyPr>
            <a:normAutofit/>
          </a:bodyPr>
          <a:lstStyle/>
          <a:p>
            <a:r>
              <a:rPr lang="en-IN" b="1" dirty="0"/>
              <a:t>Introduction to Networking</a:t>
            </a:r>
            <a:endParaRPr lang="en-IN" sz="4000" dirty="0"/>
          </a:p>
        </p:txBody>
      </p:sp>
      <p:graphicFrame>
        <p:nvGraphicFramePr>
          <p:cNvPr id="23" name="Content Placeholder 11">
            <a:extLst>
              <a:ext uri="{FF2B5EF4-FFF2-40B4-BE49-F238E27FC236}">
                <a16:creationId xmlns:a16="http://schemas.microsoft.com/office/drawing/2014/main" id="{D28ED254-7C2F-2CA2-1D1F-21A4366A88B1}"/>
              </a:ext>
            </a:extLst>
          </p:cNvPr>
          <p:cNvGraphicFramePr>
            <a:graphicFrameLocks noGrp="1"/>
          </p:cNvGraphicFramePr>
          <p:nvPr>
            <p:ph idx="1"/>
            <p:extLst>
              <p:ext uri="{D42A27DB-BD31-4B8C-83A1-F6EECF244321}">
                <p14:modId xmlns:p14="http://schemas.microsoft.com/office/powerpoint/2010/main" val="2406119384"/>
              </p:ext>
            </p:extLst>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1A2A31BA-C137-3818-9E96-100AC5781C5C}"/>
              </a:ext>
            </a:extLst>
          </p:cNvPr>
          <p:cNvPicPr>
            <a:picLocks noChangeAspect="1"/>
          </p:cNvPicPr>
          <p:nvPr/>
        </p:nvPicPr>
        <p:blipFill>
          <a:blip r:embed="rId8"/>
          <a:stretch>
            <a:fillRect/>
          </a:stretch>
        </p:blipFill>
        <p:spPr>
          <a:xfrm>
            <a:off x="357600" y="6458824"/>
            <a:ext cx="2336223" cy="192282"/>
          </a:xfrm>
          <a:prstGeom prst="rect">
            <a:avLst/>
          </a:prstGeom>
        </p:spPr>
      </p:pic>
      <p:sp>
        <p:nvSpPr>
          <p:cNvPr id="6" name="Slide Number Placeholder 22">
            <a:extLst>
              <a:ext uri="{FF2B5EF4-FFF2-40B4-BE49-F238E27FC236}">
                <a16:creationId xmlns:a16="http://schemas.microsoft.com/office/drawing/2014/main" id="{1781AC8A-1B77-18A5-5DC0-832AD6A157DF}"/>
              </a:ext>
            </a:extLst>
          </p:cNvPr>
          <p:cNvSpPr txBox="1">
            <a:spLocks/>
          </p:cNvSpPr>
          <p:nvPr/>
        </p:nvSpPr>
        <p:spPr>
          <a:xfrm>
            <a:off x="5788702" y="6458825"/>
            <a:ext cx="614596" cy="41472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2</a:t>
            </a:fld>
            <a:endParaRPr lang="en-IN" dirty="0"/>
          </a:p>
        </p:txBody>
      </p:sp>
      <p:sp>
        <p:nvSpPr>
          <p:cNvPr id="8" name="TextBox 7">
            <a:extLst>
              <a:ext uri="{FF2B5EF4-FFF2-40B4-BE49-F238E27FC236}">
                <a16:creationId xmlns:a16="http://schemas.microsoft.com/office/drawing/2014/main" id="{CDC50866-ACF3-2BB4-A086-96DDA58A5875}"/>
              </a:ext>
            </a:extLst>
          </p:cNvPr>
          <p:cNvSpPr txBox="1"/>
          <p:nvPr/>
        </p:nvSpPr>
        <p:spPr>
          <a:xfrm>
            <a:off x="3048000" y="3264386"/>
            <a:ext cx="6096000" cy="369332"/>
          </a:xfrm>
          <a:prstGeom prst="rect">
            <a:avLst/>
          </a:prstGeom>
          <a:noFill/>
        </p:spPr>
        <p:txBody>
          <a:bodyPr wrap="square">
            <a:spAutoFit/>
          </a:bodyPr>
          <a:lstStyle/>
          <a:p>
            <a:endParaRPr lang="en-IN" dirty="0"/>
          </a:p>
        </p:txBody>
      </p:sp>
      <p:sp>
        <p:nvSpPr>
          <p:cNvPr id="10" name="TextBox 9">
            <a:extLst>
              <a:ext uri="{FF2B5EF4-FFF2-40B4-BE49-F238E27FC236}">
                <a16:creationId xmlns:a16="http://schemas.microsoft.com/office/drawing/2014/main" id="{1A1244A8-C3E0-6C08-F103-D4B54D0BE697}"/>
              </a:ext>
            </a:extLst>
          </p:cNvPr>
          <p:cNvSpPr txBox="1"/>
          <p:nvPr/>
        </p:nvSpPr>
        <p:spPr>
          <a:xfrm>
            <a:off x="1828800" y="1273036"/>
            <a:ext cx="6096000" cy="369332"/>
          </a:xfrm>
          <a:prstGeom prst="rect">
            <a:avLst/>
          </a:prstGeom>
          <a:noFill/>
        </p:spPr>
        <p:txBody>
          <a:bodyPr wrap="square">
            <a:spAutoFit/>
          </a:bodyPr>
          <a:lstStyle/>
          <a:p>
            <a:endParaRPr lang="en-IN" dirty="0"/>
          </a:p>
        </p:txBody>
      </p:sp>
      <p:sp>
        <p:nvSpPr>
          <p:cNvPr id="2" name="Footer Placeholder 3">
            <a:extLst>
              <a:ext uri="{FF2B5EF4-FFF2-40B4-BE49-F238E27FC236}">
                <a16:creationId xmlns:a16="http://schemas.microsoft.com/office/drawing/2014/main" id="{F26C4D2A-D140-5D96-FCA5-B79AC851AFA9}"/>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2393306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CF218-420B-A894-C4B7-22EF8719D26C}"/>
              </a:ext>
            </a:extLst>
          </p:cNvPr>
          <p:cNvSpPr>
            <a:spLocks noGrp="1"/>
          </p:cNvSpPr>
          <p:nvPr>
            <p:ph type="title"/>
          </p:nvPr>
        </p:nvSpPr>
        <p:spPr/>
        <p:txBody>
          <a:bodyPr/>
          <a:lstStyle/>
          <a:p>
            <a:r>
              <a:rPr lang="en-IN"/>
              <a:t>What is Networking?</a:t>
            </a:r>
            <a:endParaRPr lang="en-IN" dirty="0"/>
          </a:p>
        </p:txBody>
      </p:sp>
      <p:graphicFrame>
        <p:nvGraphicFramePr>
          <p:cNvPr id="8" name="Content Placeholder 2">
            <a:extLst>
              <a:ext uri="{FF2B5EF4-FFF2-40B4-BE49-F238E27FC236}">
                <a16:creationId xmlns:a16="http://schemas.microsoft.com/office/drawing/2014/main" id="{1224AB2F-639B-0B3E-5D7E-582F85DB3290}"/>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C72AE666-A576-AC72-7394-7A2F16BC96A9}"/>
              </a:ext>
            </a:extLst>
          </p:cNvPr>
          <p:cNvPicPr>
            <a:picLocks noChangeAspect="1"/>
          </p:cNvPicPr>
          <p:nvPr/>
        </p:nvPicPr>
        <p:blipFill>
          <a:blip r:embed="rId8"/>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6E5AAFA6-03F7-EE8E-CA88-6198A8D92806}"/>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3</a:t>
            </a:fld>
            <a:endParaRPr lang="en-IN" dirty="0"/>
          </a:p>
        </p:txBody>
      </p:sp>
      <p:sp>
        <p:nvSpPr>
          <p:cNvPr id="9" name="Footer Placeholder 3">
            <a:extLst>
              <a:ext uri="{FF2B5EF4-FFF2-40B4-BE49-F238E27FC236}">
                <a16:creationId xmlns:a16="http://schemas.microsoft.com/office/drawing/2014/main" id="{34AAA8A8-4420-6293-592E-E05713D7B03C}"/>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1148076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EF05D-048C-84D9-A22A-558A5677E34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9E496F5-479A-1B47-6C7A-2D1B973DDB09}"/>
              </a:ext>
            </a:extLst>
          </p:cNvPr>
          <p:cNvSpPr>
            <a:spLocks noGrp="1"/>
          </p:cNvSpPr>
          <p:nvPr>
            <p:ph type="title"/>
          </p:nvPr>
        </p:nvSpPr>
        <p:spPr/>
        <p:txBody>
          <a:bodyPr/>
          <a:lstStyle/>
          <a:p>
            <a:r>
              <a:rPr lang="en-IN" dirty="0"/>
              <a:t>The Power of Relationships</a:t>
            </a:r>
          </a:p>
        </p:txBody>
      </p:sp>
      <p:graphicFrame>
        <p:nvGraphicFramePr>
          <p:cNvPr id="10" name="Content Placeholder 7">
            <a:extLst>
              <a:ext uri="{FF2B5EF4-FFF2-40B4-BE49-F238E27FC236}">
                <a16:creationId xmlns:a16="http://schemas.microsoft.com/office/drawing/2014/main" id="{FF540E18-509A-D452-6655-F995F883248C}"/>
              </a:ext>
            </a:extLst>
          </p:cNvPr>
          <p:cNvGraphicFramePr>
            <a:graphicFrameLocks noGrp="1"/>
          </p:cNvGraphicFramePr>
          <p:nvPr>
            <p:ph idx="1"/>
            <p:extLst>
              <p:ext uri="{D42A27DB-BD31-4B8C-83A1-F6EECF244321}">
                <p14:modId xmlns:p14="http://schemas.microsoft.com/office/powerpoint/2010/main" val="3944743725"/>
              </p:ext>
            </p:extLst>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DBABBEF4-DE25-6BA5-FB8A-20E189D7F93A}"/>
              </a:ext>
            </a:extLst>
          </p:cNvPr>
          <p:cNvPicPr>
            <a:picLocks noChangeAspect="1"/>
          </p:cNvPicPr>
          <p:nvPr/>
        </p:nvPicPr>
        <p:blipFill>
          <a:blip r:embed="rId8"/>
          <a:stretch>
            <a:fillRect/>
          </a:stretch>
        </p:blipFill>
        <p:spPr>
          <a:xfrm>
            <a:off x="357600" y="6458824"/>
            <a:ext cx="2336223" cy="192282"/>
          </a:xfrm>
          <a:prstGeom prst="rect">
            <a:avLst/>
          </a:prstGeom>
        </p:spPr>
      </p:pic>
      <p:sp>
        <p:nvSpPr>
          <p:cNvPr id="6" name="Slide Number Placeholder 22">
            <a:extLst>
              <a:ext uri="{FF2B5EF4-FFF2-40B4-BE49-F238E27FC236}">
                <a16:creationId xmlns:a16="http://schemas.microsoft.com/office/drawing/2014/main" id="{F687C2B5-3B3C-73FE-C48B-52A965C8C279}"/>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4</a:t>
            </a:fld>
            <a:endParaRPr lang="en-IN" dirty="0"/>
          </a:p>
        </p:txBody>
      </p:sp>
      <p:sp>
        <p:nvSpPr>
          <p:cNvPr id="8" name="Footer Placeholder 3">
            <a:extLst>
              <a:ext uri="{FF2B5EF4-FFF2-40B4-BE49-F238E27FC236}">
                <a16:creationId xmlns:a16="http://schemas.microsoft.com/office/drawing/2014/main" id="{EC52C7FD-98CE-4D4C-9979-9F9E9CA15840}"/>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739543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7B6363-B86F-40A3-8902-DFA61F46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3A3C57-BC50-639D-5302-9224DF9D5398}"/>
              </a:ext>
            </a:extLst>
          </p:cNvPr>
          <p:cNvSpPr>
            <a:spLocks noGrp="1"/>
          </p:cNvSpPr>
          <p:nvPr>
            <p:ph type="title"/>
          </p:nvPr>
        </p:nvSpPr>
        <p:spPr>
          <a:xfrm>
            <a:off x="838200" y="1195250"/>
            <a:ext cx="5257800" cy="4976949"/>
          </a:xfrm>
        </p:spPr>
        <p:txBody>
          <a:bodyPr anchor="t">
            <a:normAutofit/>
          </a:bodyPr>
          <a:lstStyle/>
          <a:p>
            <a:r>
              <a:rPr lang="en-IN" dirty="0"/>
              <a:t>Types of Networking</a:t>
            </a:r>
          </a:p>
        </p:txBody>
      </p:sp>
      <p:graphicFrame>
        <p:nvGraphicFramePr>
          <p:cNvPr id="19" name="Content Placeholder 2">
            <a:extLst>
              <a:ext uri="{FF2B5EF4-FFF2-40B4-BE49-F238E27FC236}">
                <a16:creationId xmlns:a16="http://schemas.microsoft.com/office/drawing/2014/main" id="{29873936-317A-72F5-3566-118218C549D4}"/>
              </a:ext>
            </a:extLst>
          </p:cNvPr>
          <p:cNvGraphicFramePr>
            <a:graphicFrameLocks noGrp="1"/>
          </p:cNvGraphicFramePr>
          <p:nvPr>
            <p:ph idx="1"/>
            <p:extLst>
              <p:ext uri="{D42A27DB-BD31-4B8C-83A1-F6EECF244321}">
                <p14:modId xmlns:p14="http://schemas.microsoft.com/office/powerpoint/2010/main" val="1551749523"/>
              </p:ext>
            </p:extLst>
          </p:nvPr>
        </p:nvGraphicFramePr>
        <p:xfrm>
          <a:off x="6681650" y="1195250"/>
          <a:ext cx="4672150" cy="4976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71C9886-308F-40CE-E89F-E348D774357F}"/>
              </a:ext>
            </a:extLst>
          </p:cNvPr>
          <p:cNvPicPr>
            <a:picLocks noChangeAspect="1"/>
          </p:cNvPicPr>
          <p:nvPr/>
        </p:nvPicPr>
        <p:blipFill>
          <a:blip r:embed="rId8"/>
          <a:stretch>
            <a:fillRect/>
          </a:stretch>
        </p:blipFill>
        <p:spPr>
          <a:xfrm>
            <a:off x="357600" y="6458824"/>
            <a:ext cx="2336223" cy="192282"/>
          </a:xfrm>
          <a:prstGeom prst="rect">
            <a:avLst/>
          </a:prstGeom>
        </p:spPr>
      </p:pic>
      <p:sp>
        <p:nvSpPr>
          <p:cNvPr id="14" name="Slide Number Placeholder 22">
            <a:extLst>
              <a:ext uri="{FF2B5EF4-FFF2-40B4-BE49-F238E27FC236}">
                <a16:creationId xmlns:a16="http://schemas.microsoft.com/office/drawing/2014/main" id="{E367603D-EACA-A26E-F4A7-23411441C829}"/>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5</a:t>
            </a:fld>
            <a:endParaRPr lang="en-IN" dirty="0"/>
          </a:p>
        </p:txBody>
      </p:sp>
      <p:sp>
        <p:nvSpPr>
          <p:cNvPr id="16" name="Footer Placeholder 3">
            <a:extLst>
              <a:ext uri="{FF2B5EF4-FFF2-40B4-BE49-F238E27FC236}">
                <a16:creationId xmlns:a16="http://schemas.microsoft.com/office/drawing/2014/main" id="{52B580DA-5497-7772-8750-3B6E46F9609D}"/>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1124941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3E2EEE-5E2B-473D-B932-CC1CB6659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C16202-40A1-C4CA-12F9-881EF320882B}"/>
              </a:ext>
            </a:extLst>
          </p:cNvPr>
          <p:cNvSpPr>
            <a:spLocks noGrp="1"/>
          </p:cNvSpPr>
          <p:nvPr>
            <p:ph type="title"/>
          </p:nvPr>
        </p:nvSpPr>
        <p:spPr>
          <a:xfrm>
            <a:off x="838200" y="365125"/>
            <a:ext cx="10668000" cy="1795655"/>
          </a:xfrm>
        </p:spPr>
        <p:txBody>
          <a:bodyPr>
            <a:normAutofit/>
          </a:bodyPr>
          <a:lstStyle/>
          <a:p>
            <a:r>
              <a:rPr lang="en-IN" dirty="0"/>
              <a:t>Online vs. Offline Networking</a:t>
            </a:r>
          </a:p>
        </p:txBody>
      </p:sp>
      <p:sp>
        <p:nvSpPr>
          <p:cNvPr id="3" name="Content Placeholder 2">
            <a:extLst>
              <a:ext uri="{FF2B5EF4-FFF2-40B4-BE49-F238E27FC236}">
                <a16:creationId xmlns:a16="http://schemas.microsoft.com/office/drawing/2014/main" id="{4AD25771-19F1-D7C4-8A15-52C47019D8A7}"/>
              </a:ext>
            </a:extLst>
          </p:cNvPr>
          <p:cNvSpPr>
            <a:spLocks noGrp="1"/>
          </p:cNvSpPr>
          <p:nvPr>
            <p:ph idx="1"/>
          </p:nvPr>
        </p:nvSpPr>
        <p:spPr>
          <a:xfrm>
            <a:off x="4322617" y="2590800"/>
            <a:ext cx="6685127" cy="3581400"/>
          </a:xfrm>
        </p:spPr>
        <p:txBody>
          <a:bodyPr>
            <a:normAutofit/>
          </a:bodyPr>
          <a:lstStyle/>
          <a:p>
            <a:r>
              <a:rPr lang="en-IN" b="1" dirty="0"/>
              <a:t>Online Networking</a:t>
            </a:r>
          </a:p>
          <a:p>
            <a:pPr lvl="1"/>
            <a:r>
              <a:rPr lang="en-IN" dirty="0"/>
              <a:t>LinkedIn, social media, virtual events</a:t>
            </a:r>
          </a:p>
          <a:p>
            <a:pPr lvl="1"/>
            <a:r>
              <a:rPr lang="en-US" dirty="0"/>
              <a:t>Reach a wide audience, convenient</a:t>
            </a:r>
            <a:endParaRPr lang="en-IN" dirty="0"/>
          </a:p>
          <a:p>
            <a:r>
              <a:rPr lang="en-IN" b="1" dirty="0"/>
              <a:t>Offline Networking</a:t>
            </a:r>
          </a:p>
          <a:p>
            <a:pPr lvl="1"/>
            <a:r>
              <a:rPr lang="en-IN" dirty="0"/>
              <a:t>Face-to-face connections, deeper bonds</a:t>
            </a:r>
          </a:p>
          <a:p>
            <a:pPr lvl="1"/>
            <a:r>
              <a:rPr lang="en-IN" dirty="0"/>
              <a:t>Greater emotional impact</a:t>
            </a:r>
          </a:p>
          <a:p>
            <a:endParaRPr lang="en-IN" dirty="0"/>
          </a:p>
          <a:p>
            <a:pPr marL="0" indent="0">
              <a:buNone/>
            </a:pPr>
            <a:r>
              <a:rPr lang="en-US" b="1" i="1" dirty="0"/>
              <a:t>Best Practice:</a:t>
            </a:r>
            <a:r>
              <a:rPr lang="en-US" i="1" dirty="0"/>
              <a:t> Blend both for maximum effect</a:t>
            </a:r>
          </a:p>
          <a:p>
            <a:pPr marL="0" indent="0">
              <a:buNone/>
            </a:pPr>
            <a:endParaRPr lang="en-IN" dirty="0"/>
          </a:p>
        </p:txBody>
      </p:sp>
      <p:pic>
        <p:nvPicPr>
          <p:cNvPr id="6" name="Picture 5">
            <a:extLst>
              <a:ext uri="{FF2B5EF4-FFF2-40B4-BE49-F238E27FC236}">
                <a16:creationId xmlns:a16="http://schemas.microsoft.com/office/drawing/2014/main" id="{68A89B6C-AC8A-9C8D-CD0F-83F8E357196E}"/>
              </a:ext>
            </a:extLst>
          </p:cNvPr>
          <p:cNvPicPr>
            <a:picLocks noChangeAspect="1"/>
          </p:cNvPicPr>
          <p:nvPr/>
        </p:nvPicPr>
        <p:blipFill>
          <a:blip r:embed="rId3"/>
          <a:stretch>
            <a:fillRect/>
          </a:stretch>
        </p:blipFill>
        <p:spPr>
          <a:xfrm>
            <a:off x="357600" y="6458824"/>
            <a:ext cx="2336223" cy="192282"/>
          </a:xfrm>
          <a:prstGeom prst="rect">
            <a:avLst/>
          </a:prstGeom>
        </p:spPr>
      </p:pic>
      <p:sp>
        <p:nvSpPr>
          <p:cNvPr id="8" name="Slide Number Placeholder 22">
            <a:extLst>
              <a:ext uri="{FF2B5EF4-FFF2-40B4-BE49-F238E27FC236}">
                <a16:creationId xmlns:a16="http://schemas.microsoft.com/office/drawing/2014/main" id="{9566A0D3-4CDA-25E1-B34D-9048B48F4B21}"/>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6</a:t>
            </a:fld>
            <a:endParaRPr lang="en-IN" dirty="0"/>
          </a:p>
        </p:txBody>
      </p:sp>
      <p:sp>
        <p:nvSpPr>
          <p:cNvPr id="11" name="Footer Placeholder 3">
            <a:extLst>
              <a:ext uri="{FF2B5EF4-FFF2-40B4-BE49-F238E27FC236}">
                <a16:creationId xmlns:a16="http://schemas.microsoft.com/office/drawing/2014/main" id="{39E74397-9246-1A0B-F480-DA8F9E3E5830}"/>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2952890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9EBCF-2394-7987-B791-436A78C6A224}"/>
              </a:ext>
            </a:extLst>
          </p:cNvPr>
          <p:cNvSpPr>
            <a:spLocks noGrp="1"/>
          </p:cNvSpPr>
          <p:nvPr>
            <p:ph type="title"/>
          </p:nvPr>
        </p:nvSpPr>
        <p:spPr/>
        <p:txBody>
          <a:bodyPr>
            <a:normAutofit fontScale="90000"/>
          </a:bodyPr>
          <a:lstStyle/>
          <a:p>
            <a:r>
              <a:rPr lang="en-IN" dirty="0"/>
              <a:t>Building Authentic Relationships</a:t>
            </a:r>
          </a:p>
        </p:txBody>
      </p:sp>
      <p:graphicFrame>
        <p:nvGraphicFramePr>
          <p:cNvPr id="11" name="Content Placeholder 2">
            <a:extLst>
              <a:ext uri="{FF2B5EF4-FFF2-40B4-BE49-F238E27FC236}">
                <a16:creationId xmlns:a16="http://schemas.microsoft.com/office/drawing/2014/main" id="{5CE6EF64-EC2A-A33C-5B1A-1ED67868F46E}"/>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98339D1-7C48-C88F-99CE-757734DA19C9}"/>
              </a:ext>
            </a:extLst>
          </p:cNvPr>
          <p:cNvPicPr>
            <a:picLocks noChangeAspect="1"/>
          </p:cNvPicPr>
          <p:nvPr/>
        </p:nvPicPr>
        <p:blipFill>
          <a:blip r:embed="rId8"/>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9DF958E3-583C-A420-6845-4A1CFA5B9E2F}"/>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7</a:t>
            </a:fld>
            <a:endParaRPr lang="en-IN" dirty="0"/>
          </a:p>
        </p:txBody>
      </p:sp>
      <p:sp>
        <p:nvSpPr>
          <p:cNvPr id="9" name="Footer Placeholder 3">
            <a:extLst>
              <a:ext uri="{FF2B5EF4-FFF2-40B4-BE49-F238E27FC236}">
                <a16:creationId xmlns:a16="http://schemas.microsoft.com/office/drawing/2014/main" id="{2E463B7D-8A8C-43B5-0C89-14BCDEDED7CC}"/>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90161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A07DD-580F-D876-CB49-2400E98DD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77FE9-0133-1DD3-FCA3-9C048D05A412}"/>
              </a:ext>
            </a:extLst>
          </p:cNvPr>
          <p:cNvSpPr>
            <a:spLocks noGrp="1"/>
          </p:cNvSpPr>
          <p:nvPr>
            <p:ph type="title"/>
          </p:nvPr>
        </p:nvSpPr>
        <p:spPr/>
        <p:txBody>
          <a:bodyPr>
            <a:normAutofit/>
          </a:bodyPr>
          <a:lstStyle/>
          <a:p>
            <a:r>
              <a:rPr lang="en-US" dirty="0"/>
              <a:t>The Art of the First Impression</a:t>
            </a:r>
            <a:endParaRPr lang="en-IN" dirty="0"/>
          </a:p>
        </p:txBody>
      </p:sp>
      <p:graphicFrame>
        <p:nvGraphicFramePr>
          <p:cNvPr id="13" name="Content Placeholder 2">
            <a:extLst>
              <a:ext uri="{FF2B5EF4-FFF2-40B4-BE49-F238E27FC236}">
                <a16:creationId xmlns:a16="http://schemas.microsoft.com/office/drawing/2014/main" id="{7A65A9BF-2019-F567-0058-554C05365A6B}"/>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5878D9BC-3DA0-2E68-450B-B516E68175D9}"/>
              </a:ext>
            </a:extLst>
          </p:cNvPr>
          <p:cNvPicPr>
            <a:picLocks noChangeAspect="1"/>
          </p:cNvPicPr>
          <p:nvPr/>
        </p:nvPicPr>
        <p:blipFill>
          <a:blip r:embed="rId8"/>
          <a:stretch>
            <a:fillRect/>
          </a:stretch>
        </p:blipFill>
        <p:spPr>
          <a:xfrm>
            <a:off x="357600" y="6458824"/>
            <a:ext cx="2336223" cy="192282"/>
          </a:xfrm>
          <a:prstGeom prst="rect">
            <a:avLst/>
          </a:prstGeom>
        </p:spPr>
      </p:pic>
      <p:sp>
        <p:nvSpPr>
          <p:cNvPr id="9" name="Slide Number Placeholder 22">
            <a:extLst>
              <a:ext uri="{FF2B5EF4-FFF2-40B4-BE49-F238E27FC236}">
                <a16:creationId xmlns:a16="http://schemas.microsoft.com/office/drawing/2014/main" id="{A3F265CD-2BB6-EFB9-F12F-677D11A207A7}"/>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8</a:t>
            </a:fld>
            <a:endParaRPr lang="en-IN" dirty="0"/>
          </a:p>
        </p:txBody>
      </p:sp>
      <p:sp>
        <p:nvSpPr>
          <p:cNvPr id="11" name="Footer Placeholder 3">
            <a:extLst>
              <a:ext uri="{FF2B5EF4-FFF2-40B4-BE49-F238E27FC236}">
                <a16:creationId xmlns:a16="http://schemas.microsoft.com/office/drawing/2014/main" id="{5EF6BEA6-F8FD-B338-00E0-56EB68C47865}"/>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729975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F5E69-C8E4-DA9F-E497-61430A7D58AF}"/>
              </a:ext>
            </a:extLst>
          </p:cNvPr>
          <p:cNvSpPr>
            <a:spLocks noGrp="1"/>
          </p:cNvSpPr>
          <p:nvPr>
            <p:ph type="title"/>
          </p:nvPr>
        </p:nvSpPr>
        <p:spPr/>
        <p:txBody>
          <a:bodyPr/>
          <a:lstStyle/>
          <a:p>
            <a:r>
              <a:rPr lang="en-IN" dirty="0"/>
              <a:t>Effective Communication</a:t>
            </a:r>
          </a:p>
        </p:txBody>
      </p:sp>
      <p:graphicFrame>
        <p:nvGraphicFramePr>
          <p:cNvPr id="11" name="Content Placeholder 2">
            <a:extLst>
              <a:ext uri="{FF2B5EF4-FFF2-40B4-BE49-F238E27FC236}">
                <a16:creationId xmlns:a16="http://schemas.microsoft.com/office/drawing/2014/main" id="{CDFDA19D-3A96-E881-6431-5EA68A1FAFB4}"/>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EEA90B89-5194-467F-54F7-416FCD894635}"/>
              </a:ext>
            </a:extLst>
          </p:cNvPr>
          <p:cNvPicPr>
            <a:picLocks noChangeAspect="1"/>
          </p:cNvPicPr>
          <p:nvPr/>
        </p:nvPicPr>
        <p:blipFill>
          <a:blip r:embed="rId8"/>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D1148997-7BAB-B03E-5C0D-135177B7DE3D}"/>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9</a:t>
            </a:fld>
            <a:endParaRPr lang="en-IN" dirty="0"/>
          </a:p>
        </p:txBody>
      </p:sp>
      <p:sp>
        <p:nvSpPr>
          <p:cNvPr id="9" name="Footer Placeholder 3">
            <a:extLst>
              <a:ext uri="{FF2B5EF4-FFF2-40B4-BE49-F238E27FC236}">
                <a16:creationId xmlns:a16="http://schemas.microsoft.com/office/drawing/2014/main" id="{BE1F99DE-59B2-7578-0A36-4F8E9EDC197C}"/>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814498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C48B6-61F1-AAA8-C684-4DBE32C8DCBC}"/>
              </a:ext>
            </a:extLst>
          </p:cNvPr>
          <p:cNvSpPr>
            <a:spLocks noGrp="1"/>
          </p:cNvSpPr>
          <p:nvPr>
            <p:ph type="title"/>
          </p:nvPr>
        </p:nvSpPr>
        <p:spPr>
          <a:xfrm>
            <a:off x="530902" y="681038"/>
            <a:ext cx="10515600" cy="1325563"/>
          </a:xfrm>
        </p:spPr>
        <p:txBody>
          <a:bodyPr>
            <a:normAutofit fontScale="90000"/>
          </a:bodyPr>
          <a:lstStyle/>
          <a:p>
            <a:r>
              <a:rPr lang="en-US" dirty="0"/>
              <a:t>Using LinkedIn and Other Platforms</a:t>
            </a:r>
            <a:endParaRPr lang="en-IN" dirty="0"/>
          </a:p>
        </p:txBody>
      </p:sp>
      <p:graphicFrame>
        <p:nvGraphicFramePr>
          <p:cNvPr id="11" name="Content Placeholder 2">
            <a:extLst>
              <a:ext uri="{FF2B5EF4-FFF2-40B4-BE49-F238E27FC236}">
                <a16:creationId xmlns:a16="http://schemas.microsoft.com/office/drawing/2014/main" id="{33F62F43-41E0-1CDC-3B46-679F2F525C9A}"/>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287CB17B-551F-C9F2-F570-2C5BC2E48A10}"/>
              </a:ext>
            </a:extLst>
          </p:cNvPr>
          <p:cNvPicPr>
            <a:picLocks noChangeAspect="1"/>
          </p:cNvPicPr>
          <p:nvPr/>
        </p:nvPicPr>
        <p:blipFill>
          <a:blip r:embed="rId8"/>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54E057BC-F44B-64C2-22A8-5C27FD86BC97}"/>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10</a:t>
            </a:fld>
            <a:endParaRPr lang="en-IN" dirty="0"/>
          </a:p>
        </p:txBody>
      </p:sp>
      <p:sp>
        <p:nvSpPr>
          <p:cNvPr id="9" name="Footer Placeholder 3">
            <a:extLst>
              <a:ext uri="{FF2B5EF4-FFF2-40B4-BE49-F238E27FC236}">
                <a16:creationId xmlns:a16="http://schemas.microsoft.com/office/drawing/2014/main" id="{096CC94A-A06E-F993-4E3A-7319AB3B8793}"/>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1333051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27F7-5286-5061-2622-4435F7DB4FBD}"/>
              </a:ext>
            </a:extLst>
          </p:cNvPr>
          <p:cNvSpPr>
            <a:spLocks noGrp="1"/>
          </p:cNvSpPr>
          <p:nvPr>
            <p:ph type="title"/>
          </p:nvPr>
        </p:nvSpPr>
        <p:spPr/>
        <p:txBody>
          <a:bodyPr/>
          <a:lstStyle/>
          <a:p>
            <a:r>
              <a:rPr lang="en-IN" dirty="0"/>
              <a:t>Networking Events</a:t>
            </a:r>
          </a:p>
        </p:txBody>
      </p:sp>
      <p:graphicFrame>
        <p:nvGraphicFramePr>
          <p:cNvPr id="16" name="Content Placeholder 6">
            <a:extLst>
              <a:ext uri="{FF2B5EF4-FFF2-40B4-BE49-F238E27FC236}">
                <a16:creationId xmlns:a16="http://schemas.microsoft.com/office/drawing/2014/main" id="{E2332E88-DD24-B6C0-F7CC-110F7C79C160}"/>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82FE57D4-5092-C598-BC21-47F3BC8C1894}"/>
              </a:ext>
            </a:extLst>
          </p:cNvPr>
          <p:cNvPicPr>
            <a:picLocks noChangeAspect="1"/>
          </p:cNvPicPr>
          <p:nvPr/>
        </p:nvPicPr>
        <p:blipFill>
          <a:blip r:embed="rId8"/>
          <a:stretch>
            <a:fillRect/>
          </a:stretch>
        </p:blipFill>
        <p:spPr>
          <a:xfrm>
            <a:off x="357600" y="6458824"/>
            <a:ext cx="2336223" cy="192282"/>
          </a:xfrm>
          <a:prstGeom prst="rect">
            <a:avLst/>
          </a:prstGeom>
        </p:spPr>
      </p:pic>
      <p:sp>
        <p:nvSpPr>
          <p:cNvPr id="12" name="Slide Number Placeholder 22">
            <a:extLst>
              <a:ext uri="{FF2B5EF4-FFF2-40B4-BE49-F238E27FC236}">
                <a16:creationId xmlns:a16="http://schemas.microsoft.com/office/drawing/2014/main" id="{2E8327A9-2F19-EFD7-57C1-295429957894}"/>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11</a:t>
            </a:fld>
            <a:endParaRPr lang="en-IN" dirty="0"/>
          </a:p>
        </p:txBody>
      </p:sp>
      <p:sp>
        <p:nvSpPr>
          <p:cNvPr id="14" name="Footer Placeholder 3">
            <a:extLst>
              <a:ext uri="{FF2B5EF4-FFF2-40B4-BE49-F238E27FC236}">
                <a16:creationId xmlns:a16="http://schemas.microsoft.com/office/drawing/2014/main" id="{5F3CF747-01B2-5A92-EEAE-60C31B6FD84B}"/>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3075545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5BE98-8D30-7C23-DD75-6082B6C8E947}"/>
              </a:ext>
            </a:extLst>
          </p:cNvPr>
          <p:cNvSpPr>
            <a:spLocks noGrp="1"/>
          </p:cNvSpPr>
          <p:nvPr>
            <p:ph type="title"/>
          </p:nvPr>
        </p:nvSpPr>
        <p:spPr/>
        <p:txBody>
          <a:bodyPr/>
          <a:lstStyle/>
          <a:p>
            <a:r>
              <a:rPr lang="en-IN" dirty="0"/>
              <a:t>Building a Personal Brand</a:t>
            </a:r>
          </a:p>
        </p:txBody>
      </p:sp>
      <p:graphicFrame>
        <p:nvGraphicFramePr>
          <p:cNvPr id="11" name="Content Placeholder 2">
            <a:extLst>
              <a:ext uri="{FF2B5EF4-FFF2-40B4-BE49-F238E27FC236}">
                <a16:creationId xmlns:a16="http://schemas.microsoft.com/office/drawing/2014/main" id="{9107B6F2-5012-114E-49B5-C0698F6CD283}"/>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5F98162C-E001-DA99-4DC5-BCCB731FC156}"/>
              </a:ext>
            </a:extLst>
          </p:cNvPr>
          <p:cNvPicPr>
            <a:picLocks noChangeAspect="1"/>
          </p:cNvPicPr>
          <p:nvPr/>
        </p:nvPicPr>
        <p:blipFill>
          <a:blip r:embed="rId8"/>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A5BC52E0-8D4E-2713-8075-A1572DA3B749}"/>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12</a:t>
            </a:fld>
            <a:endParaRPr lang="en-IN" dirty="0"/>
          </a:p>
        </p:txBody>
      </p:sp>
      <p:sp>
        <p:nvSpPr>
          <p:cNvPr id="9" name="Footer Placeholder 3">
            <a:extLst>
              <a:ext uri="{FF2B5EF4-FFF2-40B4-BE49-F238E27FC236}">
                <a16:creationId xmlns:a16="http://schemas.microsoft.com/office/drawing/2014/main" id="{43E67662-BEC7-7903-2F4C-BFE465AEF357}"/>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1411461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D96DF-9E01-0A50-3C0E-BC9C69462EA6}"/>
              </a:ext>
            </a:extLst>
          </p:cNvPr>
          <p:cNvSpPr>
            <a:spLocks noGrp="1"/>
          </p:cNvSpPr>
          <p:nvPr>
            <p:ph type="title"/>
          </p:nvPr>
        </p:nvSpPr>
        <p:spPr>
          <a:xfrm>
            <a:off x="838200" y="681038"/>
            <a:ext cx="10515600" cy="1325563"/>
          </a:xfrm>
        </p:spPr>
        <p:txBody>
          <a:bodyPr/>
          <a:lstStyle/>
          <a:p>
            <a:pPr algn="ctr"/>
            <a:r>
              <a:rPr lang="en-IN" dirty="0"/>
              <a:t>Giving Value First</a:t>
            </a:r>
          </a:p>
        </p:txBody>
      </p:sp>
      <p:graphicFrame>
        <p:nvGraphicFramePr>
          <p:cNvPr id="12" name="Content Placeholder 2">
            <a:extLst>
              <a:ext uri="{FF2B5EF4-FFF2-40B4-BE49-F238E27FC236}">
                <a16:creationId xmlns:a16="http://schemas.microsoft.com/office/drawing/2014/main" id="{F7C9389A-D933-D849-C2A4-E18E51FA4DEE}"/>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12B7311A-9590-056E-BB47-9D0B69FF133B}"/>
              </a:ext>
            </a:extLst>
          </p:cNvPr>
          <p:cNvPicPr>
            <a:picLocks noChangeAspect="1"/>
          </p:cNvPicPr>
          <p:nvPr/>
        </p:nvPicPr>
        <p:blipFill>
          <a:blip r:embed="rId8"/>
          <a:stretch>
            <a:fillRect/>
          </a:stretch>
        </p:blipFill>
        <p:spPr>
          <a:xfrm>
            <a:off x="357600" y="6458824"/>
            <a:ext cx="2336223" cy="192282"/>
          </a:xfrm>
          <a:prstGeom prst="rect">
            <a:avLst/>
          </a:prstGeom>
        </p:spPr>
      </p:pic>
      <p:sp>
        <p:nvSpPr>
          <p:cNvPr id="8" name="Slide Number Placeholder 22">
            <a:extLst>
              <a:ext uri="{FF2B5EF4-FFF2-40B4-BE49-F238E27FC236}">
                <a16:creationId xmlns:a16="http://schemas.microsoft.com/office/drawing/2014/main" id="{2A680D98-104C-4058-8790-8EF5E7A0CFF4}"/>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13</a:t>
            </a:fld>
            <a:endParaRPr lang="en-IN" dirty="0"/>
          </a:p>
        </p:txBody>
      </p:sp>
      <p:sp>
        <p:nvSpPr>
          <p:cNvPr id="10" name="Footer Placeholder 3">
            <a:extLst>
              <a:ext uri="{FF2B5EF4-FFF2-40B4-BE49-F238E27FC236}">
                <a16:creationId xmlns:a16="http://schemas.microsoft.com/office/drawing/2014/main" id="{65006F60-17FB-79FD-4BC8-AB8D8C17DE60}"/>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2827660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F335-7411-0821-5FC3-C4AE0D554893}"/>
              </a:ext>
            </a:extLst>
          </p:cNvPr>
          <p:cNvSpPr>
            <a:spLocks noGrp="1"/>
          </p:cNvSpPr>
          <p:nvPr>
            <p:ph type="title"/>
          </p:nvPr>
        </p:nvSpPr>
        <p:spPr/>
        <p:txBody>
          <a:bodyPr>
            <a:normAutofit fontScale="90000"/>
          </a:bodyPr>
          <a:lstStyle/>
          <a:p>
            <a:r>
              <a:rPr lang="en-IN" dirty="0"/>
              <a:t>Maintaining Long-Term Connections</a:t>
            </a:r>
          </a:p>
        </p:txBody>
      </p:sp>
      <p:graphicFrame>
        <p:nvGraphicFramePr>
          <p:cNvPr id="11" name="Content Placeholder 2">
            <a:extLst>
              <a:ext uri="{FF2B5EF4-FFF2-40B4-BE49-F238E27FC236}">
                <a16:creationId xmlns:a16="http://schemas.microsoft.com/office/drawing/2014/main" id="{169C1221-6B5D-A0B5-CF9E-78781643732C}"/>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D6A595D5-FE0D-B0E8-9309-25D92D73E4AC}"/>
              </a:ext>
            </a:extLst>
          </p:cNvPr>
          <p:cNvPicPr>
            <a:picLocks noChangeAspect="1"/>
          </p:cNvPicPr>
          <p:nvPr/>
        </p:nvPicPr>
        <p:blipFill>
          <a:blip r:embed="rId8"/>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33C3BD45-66A6-5539-0713-CDE10981657B}"/>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14</a:t>
            </a:fld>
            <a:endParaRPr lang="en-IN" dirty="0"/>
          </a:p>
        </p:txBody>
      </p:sp>
      <p:sp>
        <p:nvSpPr>
          <p:cNvPr id="9" name="Footer Placeholder 3">
            <a:extLst>
              <a:ext uri="{FF2B5EF4-FFF2-40B4-BE49-F238E27FC236}">
                <a16:creationId xmlns:a16="http://schemas.microsoft.com/office/drawing/2014/main" id="{BAF58386-ED39-7505-7CA4-F8255EA50083}"/>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3609045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8C44-B2E6-5BF9-1A40-F7BBF9510AD1}"/>
              </a:ext>
            </a:extLst>
          </p:cNvPr>
          <p:cNvSpPr>
            <a:spLocks noGrp="1"/>
          </p:cNvSpPr>
          <p:nvPr>
            <p:ph type="title"/>
          </p:nvPr>
        </p:nvSpPr>
        <p:spPr/>
        <p:txBody>
          <a:bodyPr>
            <a:normAutofit fontScale="90000"/>
          </a:bodyPr>
          <a:lstStyle/>
          <a:p>
            <a:r>
              <a:rPr lang="en-IN" dirty="0"/>
              <a:t>Overcoming Networking Anxiety</a:t>
            </a:r>
          </a:p>
        </p:txBody>
      </p:sp>
      <p:sp>
        <p:nvSpPr>
          <p:cNvPr id="3" name="Content Placeholder 2">
            <a:extLst>
              <a:ext uri="{FF2B5EF4-FFF2-40B4-BE49-F238E27FC236}">
                <a16:creationId xmlns:a16="http://schemas.microsoft.com/office/drawing/2014/main" id="{F48EFB07-A60A-7FCC-5027-B51D3A3022D1}"/>
              </a:ext>
            </a:extLst>
          </p:cNvPr>
          <p:cNvSpPr>
            <a:spLocks noGrp="1"/>
          </p:cNvSpPr>
          <p:nvPr>
            <p:ph idx="1"/>
          </p:nvPr>
        </p:nvSpPr>
        <p:spPr/>
        <p:txBody>
          <a:bodyPr/>
          <a:lstStyle/>
          <a:p>
            <a:r>
              <a:rPr lang="en-US" dirty="0"/>
              <a:t>Reframe it as “relationship building,” not “networking”</a:t>
            </a:r>
          </a:p>
          <a:p>
            <a:r>
              <a:rPr lang="en-US" dirty="0"/>
              <a:t>Start with small groups or 1-on-1s</a:t>
            </a:r>
          </a:p>
          <a:p>
            <a:r>
              <a:rPr lang="en-US" dirty="0"/>
              <a:t>Prepare a few go-to questions</a:t>
            </a:r>
          </a:p>
          <a:p>
            <a:r>
              <a:rPr lang="en-US" dirty="0"/>
              <a:t>Remember: most people feel the same way!</a:t>
            </a:r>
          </a:p>
          <a:p>
            <a:pPr marL="0" indent="0">
              <a:buNone/>
            </a:pPr>
            <a:endParaRPr lang="en-US" dirty="0"/>
          </a:p>
        </p:txBody>
      </p:sp>
      <p:pic>
        <p:nvPicPr>
          <p:cNvPr id="9" name="Picture 8">
            <a:extLst>
              <a:ext uri="{FF2B5EF4-FFF2-40B4-BE49-F238E27FC236}">
                <a16:creationId xmlns:a16="http://schemas.microsoft.com/office/drawing/2014/main" id="{4F393893-D13E-E618-8BFD-6989C7E5E3B9}"/>
              </a:ext>
            </a:extLst>
          </p:cNvPr>
          <p:cNvPicPr>
            <a:picLocks noChangeAspect="1"/>
          </p:cNvPicPr>
          <p:nvPr/>
        </p:nvPicPr>
        <p:blipFill>
          <a:blip r:embed="rId3"/>
          <a:stretch>
            <a:fillRect/>
          </a:stretch>
        </p:blipFill>
        <p:spPr>
          <a:xfrm>
            <a:off x="357600" y="6458824"/>
            <a:ext cx="2336223" cy="192282"/>
          </a:xfrm>
          <a:prstGeom prst="rect">
            <a:avLst/>
          </a:prstGeom>
        </p:spPr>
      </p:pic>
      <p:sp>
        <p:nvSpPr>
          <p:cNvPr id="11" name="Slide Number Placeholder 22">
            <a:extLst>
              <a:ext uri="{FF2B5EF4-FFF2-40B4-BE49-F238E27FC236}">
                <a16:creationId xmlns:a16="http://schemas.microsoft.com/office/drawing/2014/main" id="{C4660260-5771-BF74-D8FD-F6E96FE7F0C6}"/>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15</a:t>
            </a:fld>
            <a:endParaRPr lang="en-IN" dirty="0"/>
          </a:p>
        </p:txBody>
      </p:sp>
      <p:sp>
        <p:nvSpPr>
          <p:cNvPr id="13" name="Footer Placeholder 3">
            <a:extLst>
              <a:ext uri="{FF2B5EF4-FFF2-40B4-BE49-F238E27FC236}">
                <a16:creationId xmlns:a16="http://schemas.microsoft.com/office/drawing/2014/main" id="{0444CF6F-CE32-51C7-EDE9-F77191D5ECF6}"/>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471041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95603-A571-375E-F9EC-04B35A7CE545}"/>
              </a:ext>
            </a:extLst>
          </p:cNvPr>
          <p:cNvSpPr>
            <a:spLocks noGrp="1"/>
          </p:cNvSpPr>
          <p:nvPr>
            <p:ph type="title"/>
          </p:nvPr>
        </p:nvSpPr>
        <p:spPr/>
        <p:txBody>
          <a:bodyPr/>
          <a:lstStyle/>
          <a:p>
            <a:r>
              <a:rPr lang="en-IN" dirty="0"/>
              <a:t>Networking Mistakes to Avoid</a:t>
            </a:r>
          </a:p>
        </p:txBody>
      </p:sp>
      <p:graphicFrame>
        <p:nvGraphicFramePr>
          <p:cNvPr id="12" name="Content Placeholder 2">
            <a:extLst>
              <a:ext uri="{FF2B5EF4-FFF2-40B4-BE49-F238E27FC236}">
                <a16:creationId xmlns:a16="http://schemas.microsoft.com/office/drawing/2014/main" id="{FFD4B2F8-3CF4-2E69-BBFF-FC083319A173}"/>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2659A74F-CEDB-9911-3B20-BA6D5E6EA70F}"/>
              </a:ext>
            </a:extLst>
          </p:cNvPr>
          <p:cNvPicPr>
            <a:picLocks noChangeAspect="1"/>
          </p:cNvPicPr>
          <p:nvPr/>
        </p:nvPicPr>
        <p:blipFill>
          <a:blip r:embed="rId8"/>
          <a:stretch>
            <a:fillRect/>
          </a:stretch>
        </p:blipFill>
        <p:spPr>
          <a:xfrm>
            <a:off x="357600" y="6458824"/>
            <a:ext cx="2336223" cy="192282"/>
          </a:xfrm>
          <a:prstGeom prst="rect">
            <a:avLst/>
          </a:prstGeom>
        </p:spPr>
      </p:pic>
      <p:sp>
        <p:nvSpPr>
          <p:cNvPr id="8" name="Slide Number Placeholder 22">
            <a:extLst>
              <a:ext uri="{FF2B5EF4-FFF2-40B4-BE49-F238E27FC236}">
                <a16:creationId xmlns:a16="http://schemas.microsoft.com/office/drawing/2014/main" id="{04BF91AC-6777-3B94-AEF8-7DE57F1CA738}"/>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16</a:t>
            </a:fld>
            <a:endParaRPr lang="en-IN" dirty="0"/>
          </a:p>
        </p:txBody>
      </p:sp>
      <p:sp>
        <p:nvSpPr>
          <p:cNvPr id="10" name="Footer Placeholder 3">
            <a:extLst>
              <a:ext uri="{FF2B5EF4-FFF2-40B4-BE49-F238E27FC236}">
                <a16:creationId xmlns:a16="http://schemas.microsoft.com/office/drawing/2014/main" id="{57BA9B33-832C-1DAE-11EE-7108FBA58A11}"/>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3952782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12D55-8F5A-B705-D31F-B58DC029F953}"/>
              </a:ext>
            </a:extLst>
          </p:cNvPr>
          <p:cNvSpPr>
            <a:spLocks noGrp="1"/>
          </p:cNvSpPr>
          <p:nvPr>
            <p:ph type="title"/>
          </p:nvPr>
        </p:nvSpPr>
        <p:spPr/>
        <p:txBody>
          <a:bodyPr>
            <a:normAutofit/>
          </a:bodyPr>
          <a:lstStyle/>
          <a:p>
            <a:r>
              <a:rPr lang="en-IN" b="1" dirty="0"/>
              <a:t>Real Success Stories</a:t>
            </a:r>
            <a:endParaRPr lang="en-IN" dirty="0"/>
          </a:p>
        </p:txBody>
      </p:sp>
      <p:graphicFrame>
        <p:nvGraphicFramePr>
          <p:cNvPr id="13" name="Content Placeholder 2">
            <a:extLst>
              <a:ext uri="{FF2B5EF4-FFF2-40B4-BE49-F238E27FC236}">
                <a16:creationId xmlns:a16="http://schemas.microsoft.com/office/drawing/2014/main" id="{DD13DA3C-2F76-41E5-EC27-B40C00DF3E9F}"/>
              </a:ext>
            </a:extLst>
          </p:cNvPr>
          <p:cNvGraphicFramePr>
            <a:graphicFrameLocks noGrp="1"/>
          </p:cNvGraphicFramePr>
          <p:nvPr>
            <p:ph idx="1"/>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4F8584E1-25AF-4B34-9CD4-E86D7CD39881}"/>
              </a:ext>
            </a:extLst>
          </p:cNvPr>
          <p:cNvPicPr>
            <a:picLocks noChangeAspect="1"/>
          </p:cNvPicPr>
          <p:nvPr/>
        </p:nvPicPr>
        <p:blipFill>
          <a:blip r:embed="rId8"/>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E3FB6380-90C5-F6AD-F198-1A04FE656D57}"/>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17</a:t>
            </a:fld>
            <a:endParaRPr lang="en-IN" dirty="0"/>
          </a:p>
        </p:txBody>
      </p:sp>
      <p:sp>
        <p:nvSpPr>
          <p:cNvPr id="9" name="Footer Placeholder 3">
            <a:extLst>
              <a:ext uri="{FF2B5EF4-FFF2-40B4-BE49-F238E27FC236}">
                <a16:creationId xmlns:a16="http://schemas.microsoft.com/office/drawing/2014/main" id="{19A873AC-E1FC-C60D-14E6-1AD73E07F2CC}"/>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Tree>
    <p:extLst>
      <p:ext uri="{BB962C8B-B14F-4D97-AF65-F5344CB8AC3E}">
        <p14:creationId xmlns:p14="http://schemas.microsoft.com/office/powerpoint/2010/main" val="3635271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B35B11-E880-309F-3E34-481EC178B0A7}"/>
              </a:ext>
            </a:extLst>
          </p:cNvPr>
          <p:cNvSpPr>
            <a:spLocks noGrp="1"/>
          </p:cNvSpPr>
          <p:nvPr>
            <p:ph type="title"/>
          </p:nvPr>
        </p:nvSpPr>
        <p:spPr>
          <a:xfrm>
            <a:off x="838200" y="685800"/>
            <a:ext cx="5257800" cy="2275480"/>
          </a:xfrm>
        </p:spPr>
        <p:txBody>
          <a:bodyPr>
            <a:normAutofit/>
          </a:bodyPr>
          <a:lstStyle/>
          <a:p>
            <a:r>
              <a:rPr lang="en-IN" dirty="0"/>
              <a:t>Action Plan</a:t>
            </a:r>
          </a:p>
        </p:txBody>
      </p:sp>
      <p:sp>
        <p:nvSpPr>
          <p:cNvPr id="3" name="Content Placeholder 2">
            <a:extLst>
              <a:ext uri="{FF2B5EF4-FFF2-40B4-BE49-F238E27FC236}">
                <a16:creationId xmlns:a16="http://schemas.microsoft.com/office/drawing/2014/main" id="{215CC622-6758-3C7F-A708-54B9D8BBA11E}"/>
              </a:ext>
            </a:extLst>
          </p:cNvPr>
          <p:cNvSpPr>
            <a:spLocks noGrp="1"/>
          </p:cNvSpPr>
          <p:nvPr>
            <p:ph idx="1"/>
          </p:nvPr>
        </p:nvSpPr>
        <p:spPr>
          <a:xfrm>
            <a:off x="838199" y="3319796"/>
            <a:ext cx="5257799" cy="2852404"/>
          </a:xfrm>
        </p:spPr>
        <p:txBody>
          <a:bodyPr>
            <a:normAutofit/>
          </a:bodyPr>
          <a:lstStyle/>
          <a:p>
            <a:r>
              <a:rPr lang="en-IN" sz="2400" dirty="0"/>
              <a:t>Set SMART networking goals:</a:t>
            </a:r>
          </a:p>
          <a:p>
            <a:pPr lvl="1"/>
            <a:r>
              <a:rPr lang="en-IN" sz="2000" dirty="0"/>
              <a:t>Attend 1 event/month</a:t>
            </a:r>
          </a:p>
          <a:p>
            <a:pPr lvl="1"/>
            <a:r>
              <a:rPr lang="en-US" sz="2000" dirty="0"/>
              <a:t>Reach out to 3 new people/week</a:t>
            </a:r>
            <a:endParaRPr lang="en-IN" sz="2000" dirty="0"/>
          </a:p>
          <a:p>
            <a:pPr lvl="1"/>
            <a:r>
              <a:rPr lang="en-US" sz="2000" dirty="0"/>
              <a:t>Reconnect with 1 old contact/week</a:t>
            </a:r>
            <a:endParaRPr lang="en-IN" sz="2000" dirty="0"/>
          </a:p>
          <a:p>
            <a:pPr lvl="1"/>
            <a:endParaRPr lang="en-IN" sz="2000" dirty="0"/>
          </a:p>
        </p:txBody>
      </p:sp>
      <p:pic>
        <p:nvPicPr>
          <p:cNvPr id="7" name="Graphic 6" descr="Laptop Secure">
            <a:extLst>
              <a:ext uri="{FF2B5EF4-FFF2-40B4-BE49-F238E27FC236}">
                <a16:creationId xmlns:a16="http://schemas.microsoft.com/office/drawing/2014/main" id="{341B9BBB-D022-14F9-C124-3223CE9FD2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62889" y="965892"/>
            <a:ext cx="4925879" cy="4925879"/>
          </a:xfrm>
          <a:prstGeom prst="rect">
            <a:avLst/>
          </a:prstGeom>
        </p:spPr>
      </p:pic>
      <p:pic>
        <p:nvPicPr>
          <p:cNvPr id="4" name="Picture 3">
            <a:extLst>
              <a:ext uri="{FF2B5EF4-FFF2-40B4-BE49-F238E27FC236}">
                <a16:creationId xmlns:a16="http://schemas.microsoft.com/office/drawing/2014/main" id="{449728B1-3EC5-171B-70F9-A7CDBF39C120}"/>
              </a:ext>
            </a:extLst>
          </p:cNvPr>
          <p:cNvPicPr>
            <a:picLocks noChangeAspect="1"/>
          </p:cNvPicPr>
          <p:nvPr/>
        </p:nvPicPr>
        <p:blipFill>
          <a:blip r:embed="rId5"/>
          <a:stretch>
            <a:fillRect/>
          </a:stretch>
        </p:blipFill>
        <p:spPr>
          <a:xfrm>
            <a:off x="357600" y="6458824"/>
            <a:ext cx="2336223" cy="192282"/>
          </a:xfrm>
          <a:prstGeom prst="rect">
            <a:avLst/>
          </a:prstGeom>
        </p:spPr>
      </p:pic>
      <p:sp>
        <p:nvSpPr>
          <p:cNvPr id="6" name="Slide Number Placeholder 22">
            <a:extLst>
              <a:ext uri="{FF2B5EF4-FFF2-40B4-BE49-F238E27FC236}">
                <a16:creationId xmlns:a16="http://schemas.microsoft.com/office/drawing/2014/main" id="{6EADFD23-F987-07A7-8803-A1001AFC9A12}"/>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18</a:t>
            </a:fld>
            <a:endParaRPr lang="en-IN" dirty="0"/>
          </a:p>
        </p:txBody>
      </p:sp>
      <p:sp>
        <p:nvSpPr>
          <p:cNvPr id="8" name="Footer Placeholder 3">
            <a:extLst>
              <a:ext uri="{FF2B5EF4-FFF2-40B4-BE49-F238E27FC236}">
                <a16:creationId xmlns:a16="http://schemas.microsoft.com/office/drawing/2014/main" id="{A3043B0E-B9A2-97A8-01BF-08E5B2A11577}"/>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dirty="0">
                <a:solidFill>
                  <a:srgbClr val="EE7311"/>
                </a:solidFill>
                <a:latin typeface="Century Gothic" panose="020B0502020202020204" pitchFamily="34" charset="0"/>
              </a:rPr>
              <a:t>Trust. Excellence. Peace of Mind.</a:t>
            </a:r>
          </a:p>
        </p:txBody>
      </p:sp>
    </p:spTree>
    <p:extLst>
      <p:ext uri="{BB962C8B-B14F-4D97-AF65-F5344CB8AC3E}">
        <p14:creationId xmlns:p14="http://schemas.microsoft.com/office/powerpoint/2010/main" val="1471143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8C891-F0D4-3912-26B3-5778999A3EC7}"/>
              </a:ext>
            </a:extLst>
          </p:cNvPr>
          <p:cNvSpPr>
            <a:spLocks noGrp="1"/>
          </p:cNvSpPr>
          <p:nvPr>
            <p:ph type="title"/>
          </p:nvPr>
        </p:nvSpPr>
        <p:spPr>
          <a:xfrm>
            <a:off x="838200" y="206894"/>
            <a:ext cx="10515600" cy="1325563"/>
          </a:xfrm>
        </p:spPr>
        <p:txBody>
          <a:bodyPr/>
          <a:lstStyle/>
          <a:p>
            <a:pPr algn="ctr"/>
            <a:r>
              <a:rPr lang="en-IN" dirty="0"/>
              <a:t>Final Thoughts</a:t>
            </a:r>
          </a:p>
        </p:txBody>
      </p:sp>
      <p:sp>
        <p:nvSpPr>
          <p:cNvPr id="3" name="Content Placeholder 2">
            <a:extLst>
              <a:ext uri="{FF2B5EF4-FFF2-40B4-BE49-F238E27FC236}">
                <a16:creationId xmlns:a16="http://schemas.microsoft.com/office/drawing/2014/main" id="{C1E901D3-6DA5-B482-E2CD-EAEC8A3B6F80}"/>
              </a:ext>
            </a:extLst>
          </p:cNvPr>
          <p:cNvSpPr>
            <a:spLocks noGrp="1"/>
          </p:cNvSpPr>
          <p:nvPr>
            <p:ph idx="1"/>
          </p:nvPr>
        </p:nvSpPr>
        <p:spPr/>
        <p:txBody>
          <a:bodyPr>
            <a:normAutofit/>
          </a:bodyPr>
          <a:lstStyle/>
          <a:p>
            <a:pPr marL="0" indent="0">
              <a:buNone/>
            </a:pPr>
            <a:endParaRPr lang="en-IN" sz="3200" b="1" dirty="0"/>
          </a:p>
          <a:p>
            <a:pPr marL="0" indent="0" algn="ctr">
              <a:buNone/>
            </a:pPr>
            <a:r>
              <a:rPr lang="en-IN" sz="3200" b="1" dirty="0"/>
              <a:t>“</a:t>
            </a:r>
            <a:r>
              <a:rPr lang="en-US" sz="3200" b="1" dirty="0"/>
              <a:t>Your network is your net worth.”</a:t>
            </a:r>
          </a:p>
          <a:p>
            <a:pPr algn="ctr">
              <a:buFontTx/>
              <a:buChar char="-"/>
            </a:pPr>
            <a:r>
              <a:rPr lang="en-IN" sz="2800" dirty="0"/>
              <a:t>Porter Gale</a:t>
            </a:r>
          </a:p>
          <a:p>
            <a:pPr marL="0" indent="0" algn="ctr">
              <a:buNone/>
            </a:pPr>
            <a:r>
              <a:rPr lang="en-IN" sz="3200" b="1" dirty="0"/>
              <a:t>											</a:t>
            </a:r>
            <a:r>
              <a:rPr lang="en-IN" sz="2400" b="1" dirty="0"/>
              <a:t>	</a:t>
            </a:r>
            <a:r>
              <a:rPr lang="en-US" b="1" dirty="0"/>
              <a:t>Call to action: </a:t>
            </a:r>
            <a:r>
              <a:rPr lang="en-US" i="1" dirty="0"/>
              <a:t>Start building connections that count – today!</a:t>
            </a:r>
            <a:endParaRPr lang="en-US" dirty="0"/>
          </a:p>
          <a:p>
            <a:pPr marL="0" indent="0">
              <a:buNone/>
            </a:pPr>
            <a:endParaRPr lang="en-IN" sz="3200" b="1" dirty="0"/>
          </a:p>
        </p:txBody>
      </p:sp>
      <p:pic>
        <p:nvPicPr>
          <p:cNvPr id="5" name="Picture 4">
            <a:extLst>
              <a:ext uri="{FF2B5EF4-FFF2-40B4-BE49-F238E27FC236}">
                <a16:creationId xmlns:a16="http://schemas.microsoft.com/office/drawing/2014/main" id="{BA8A065E-7701-86EA-834D-1BEDAE6EB04B}"/>
              </a:ext>
            </a:extLst>
          </p:cNvPr>
          <p:cNvPicPr>
            <a:picLocks noChangeAspect="1"/>
          </p:cNvPicPr>
          <p:nvPr/>
        </p:nvPicPr>
        <p:blipFill>
          <a:blip r:embed="rId3"/>
          <a:stretch>
            <a:fillRect/>
          </a:stretch>
        </p:blipFill>
        <p:spPr>
          <a:xfrm>
            <a:off x="357600" y="6458824"/>
            <a:ext cx="2336223" cy="192282"/>
          </a:xfrm>
          <a:prstGeom prst="rect">
            <a:avLst/>
          </a:prstGeom>
        </p:spPr>
      </p:pic>
      <p:sp>
        <p:nvSpPr>
          <p:cNvPr id="7" name="Slide Number Placeholder 22">
            <a:extLst>
              <a:ext uri="{FF2B5EF4-FFF2-40B4-BE49-F238E27FC236}">
                <a16:creationId xmlns:a16="http://schemas.microsoft.com/office/drawing/2014/main" id="{1EA18E38-496A-2832-ECB6-DDA58B79CF63}"/>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19</a:t>
            </a:fld>
            <a:endParaRPr lang="en-IN" dirty="0"/>
          </a:p>
        </p:txBody>
      </p:sp>
      <p:sp>
        <p:nvSpPr>
          <p:cNvPr id="9" name="Footer Placeholder 3">
            <a:extLst>
              <a:ext uri="{FF2B5EF4-FFF2-40B4-BE49-F238E27FC236}">
                <a16:creationId xmlns:a16="http://schemas.microsoft.com/office/drawing/2014/main" id="{4B525674-B2D8-B07D-9A7F-C75B29A04374}"/>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dirty="0">
                <a:solidFill>
                  <a:srgbClr val="EE7311"/>
                </a:solidFill>
                <a:latin typeface="Century Gothic" panose="020B0502020202020204" pitchFamily="34" charset="0"/>
              </a:rPr>
              <a:t>Trust. Excellence. Peace of Mind.</a:t>
            </a:r>
          </a:p>
        </p:txBody>
      </p:sp>
    </p:spTree>
    <p:extLst>
      <p:ext uri="{BB962C8B-B14F-4D97-AF65-F5344CB8AC3E}">
        <p14:creationId xmlns:p14="http://schemas.microsoft.com/office/powerpoint/2010/main" val="1771835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19C26-7108-A611-4FF4-9A7B9F6FB75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BB9E792-2DCD-AF4C-3C47-60A088CC8579}"/>
              </a:ext>
            </a:extLst>
          </p:cNvPr>
          <p:cNvPicPr>
            <a:picLocks noChangeAspect="1"/>
          </p:cNvPicPr>
          <p:nvPr/>
        </p:nvPicPr>
        <p:blipFill>
          <a:blip r:embed="rId3"/>
          <a:stretch>
            <a:fillRect/>
          </a:stretch>
        </p:blipFill>
        <p:spPr>
          <a:xfrm>
            <a:off x="357600" y="6458824"/>
            <a:ext cx="2336223" cy="192282"/>
          </a:xfrm>
          <a:prstGeom prst="rect">
            <a:avLst/>
          </a:prstGeom>
        </p:spPr>
      </p:pic>
      <p:sp>
        <p:nvSpPr>
          <p:cNvPr id="5" name="Slide Number Placeholder 22">
            <a:extLst>
              <a:ext uri="{FF2B5EF4-FFF2-40B4-BE49-F238E27FC236}">
                <a16:creationId xmlns:a16="http://schemas.microsoft.com/office/drawing/2014/main" id="{1E82BBB8-3AF1-95BB-520B-CDEA30F7EADC}"/>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20</a:t>
            </a:fld>
            <a:endParaRPr lang="en-IN" dirty="0"/>
          </a:p>
        </p:txBody>
      </p:sp>
      <p:sp>
        <p:nvSpPr>
          <p:cNvPr id="3" name="TextBox 2">
            <a:extLst>
              <a:ext uri="{FF2B5EF4-FFF2-40B4-BE49-F238E27FC236}">
                <a16:creationId xmlns:a16="http://schemas.microsoft.com/office/drawing/2014/main" id="{64290C36-D77F-09FE-6BF1-8A816A88C1FC}"/>
              </a:ext>
            </a:extLst>
          </p:cNvPr>
          <p:cNvSpPr txBox="1"/>
          <p:nvPr/>
        </p:nvSpPr>
        <p:spPr>
          <a:xfrm>
            <a:off x="6551333" y="2341555"/>
            <a:ext cx="5525742" cy="1423467"/>
          </a:xfrm>
          <a:prstGeom prst="rect">
            <a:avLst/>
          </a:prstGeom>
          <a:noFill/>
        </p:spPr>
        <p:txBody>
          <a:bodyPr wrap="square" rtlCol="0">
            <a:spAutoFit/>
          </a:bodyPr>
          <a:lstStyle/>
          <a:p>
            <a:pPr>
              <a:spcBef>
                <a:spcPts val="900"/>
              </a:spcBef>
            </a:pPr>
            <a:r>
              <a:rPr lang="en-IN" sz="1600" dirty="0">
                <a:solidFill>
                  <a:schemeClr val="accent1"/>
                </a:solidFill>
                <a:latin typeface="Century Gothic" panose="020B0502020202020204" pitchFamily="34" charset="0"/>
              </a:rPr>
              <a:t>	</a:t>
            </a:r>
            <a:r>
              <a:rPr lang="en-IN" sz="1600" dirty="0">
                <a:latin typeface="Century Gothic" panose="020B0502020202020204" pitchFamily="34" charset="0"/>
              </a:rPr>
              <a:t> +91 7680050106 / +91 40 40050106</a:t>
            </a:r>
          </a:p>
          <a:p>
            <a:pPr>
              <a:spcBef>
                <a:spcPts val="900"/>
              </a:spcBef>
            </a:pPr>
            <a:r>
              <a:rPr lang="en-IN" sz="1600" dirty="0">
                <a:latin typeface="Century Gothic" panose="020B0502020202020204" pitchFamily="34" charset="0"/>
              </a:rPr>
              <a:t>	 +91 9100017170	</a:t>
            </a:r>
          </a:p>
          <a:p>
            <a:pPr>
              <a:spcBef>
                <a:spcPts val="900"/>
              </a:spcBef>
            </a:pPr>
            <a:r>
              <a:rPr lang="en-IN" sz="1600" dirty="0">
                <a:latin typeface="Century Gothic" panose="020B0502020202020204" pitchFamily="34" charset="0"/>
              </a:rPr>
              <a:t> 	 anand@arsarda.in</a:t>
            </a:r>
          </a:p>
          <a:p>
            <a:pPr>
              <a:spcBef>
                <a:spcPts val="900"/>
              </a:spcBef>
            </a:pPr>
            <a:r>
              <a:rPr lang="en-IN" sz="1600" dirty="0">
                <a:latin typeface="Century Gothic" panose="020B0502020202020204" pitchFamily="34" charset="0"/>
              </a:rPr>
              <a:t>	</a:t>
            </a:r>
            <a:r>
              <a:rPr lang="en-IN" sz="1600" dirty="0">
                <a:latin typeface="Century Gothic" panose="020B0502020202020204" pitchFamily="34" charset="0"/>
                <a:hlinkClick r:id="rId4">
                  <a:extLst>
                    <a:ext uri="{A12FA001-AC4F-418D-AE19-62706E023703}">
                      <ahyp:hlinkClr xmlns:ahyp="http://schemas.microsoft.com/office/drawing/2018/hyperlinkcolor" val="tx"/>
                    </a:ext>
                  </a:extLst>
                </a:hlinkClick>
              </a:rPr>
              <a:t>https://arsarda.in</a:t>
            </a:r>
            <a:endParaRPr lang="en-IN" sz="1600" dirty="0">
              <a:latin typeface="Century Gothic" panose="020B0502020202020204" pitchFamily="34" charset="0"/>
            </a:endParaRPr>
          </a:p>
        </p:txBody>
      </p:sp>
      <p:pic>
        <p:nvPicPr>
          <p:cNvPr id="6" name="Picture 1" descr="Title: Facebook - Description: Facebook icon">
            <a:hlinkClick r:id="rId5" tooltip="https://www.facebook.com/anandram.sarda"/>
            <a:extLst>
              <a:ext uri="{FF2B5EF4-FFF2-40B4-BE49-F238E27FC236}">
                <a16:creationId xmlns:a16="http://schemas.microsoft.com/office/drawing/2014/main" id="{B1FD5FD3-CF17-B5C0-16A1-07FEB45123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585" y="6089583"/>
            <a:ext cx="280768" cy="2807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Title: LinkedIn - Description: image of LinkedIn icon">
            <a:hlinkClick r:id="rId7" tooltip="http://www.linkedin.com/in/arsarda"/>
            <a:extLst>
              <a:ext uri="{FF2B5EF4-FFF2-40B4-BE49-F238E27FC236}">
                <a16:creationId xmlns:a16="http://schemas.microsoft.com/office/drawing/2014/main" id="{36F45FCF-3D9A-823C-6C34-494BFAFC5DB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6717" y="5401585"/>
            <a:ext cx="280768" cy="2807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FCBA8B0-CDAF-59D7-F530-5AC1970FEAF9}"/>
              </a:ext>
            </a:extLst>
          </p:cNvPr>
          <p:cNvSpPr txBox="1"/>
          <p:nvPr/>
        </p:nvSpPr>
        <p:spPr>
          <a:xfrm>
            <a:off x="1439259" y="5383696"/>
            <a:ext cx="3990345" cy="307777"/>
          </a:xfrm>
          <a:prstGeom prst="rect">
            <a:avLst/>
          </a:prstGeom>
          <a:noFill/>
        </p:spPr>
        <p:txBody>
          <a:bodyPr wrap="square" rtlCol="0">
            <a:spAutoFit/>
          </a:bodyPr>
          <a:lstStyle/>
          <a:p>
            <a:r>
              <a:rPr lang="en-US" sz="1400" dirty="0">
                <a:latin typeface="Century Gothic" panose="020B0502020202020204" pitchFamily="34" charset="0"/>
                <a:hlinkClick r:id="rId7"/>
              </a:rPr>
              <a:t>http://www.linkedin.com/in/</a:t>
            </a:r>
            <a:r>
              <a:rPr lang="en-US" sz="1400" dirty="0" err="1">
                <a:latin typeface="Century Gothic" panose="020B0502020202020204" pitchFamily="34" charset="0"/>
                <a:hlinkClick r:id="rId7"/>
              </a:rPr>
              <a:t>arsarda</a:t>
            </a:r>
            <a:endParaRPr lang="en-US" sz="1400" dirty="0">
              <a:latin typeface="Century Gothic" panose="020B0502020202020204" pitchFamily="34" charset="0"/>
            </a:endParaRPr>
          </a:p>
        </p:txBody>
      </p:sp>
      <p:sp>
        <p:nvSpPr>
          <p:cNvPr id="9" name="TextBox 8">
            <a:extLst>
              <a:ext uri="{FF2B5EF4-FFF2-40B4-BE49-F238E27FC236}">
                <a16:creationId xmlns:a16="http://schemas.microsoft.com/office/drawing/2014/main" id="{B07FD3FC-DB14-C0C5-2062-E3F501FA0269}"/>
              </a:ext>
            </a:extLst>
          </p:cNvPr>
          <p:cNvSpPr txBox="1"/>
          <p:nvPr/>
        </p:nvSpPr>
        <p:spPr>
          <a:xfrm>
            <a:off x="1439255" y="5712404"/>
            <a:ext cx="3990349" cy="307777"/>
          </a:xfrm>
          <a:prstGeom prst="rect">
            <a:avLst/>
          </a:prstGeom>
          <a:noFill/>
        </p:spPr>
        <p:txBody>
          <a:bodyPr wrap="square" rtlCol="0">
            <a:spAutoFit/>
          </a:bodyPr>
          <a:lstStyle/>
          <a:p>
            <a:r>
              <a:rPr lang="en-US" sz="1400" dirty="0">
                <a:latin typeface="Century Gothic" panose="020B0502020202020204" pitchFamily="34" charset="0"/>
                <a:hlinkClick r:id="rId9"/>
              </a:rPr>
              <a:t>https://</a:t>
            </a:r>
            <a:r>
              <a:rPr lang="en-US" sz="1400" dirty="0" err="1">
                <a:latin typeface="Century Gothic" panose="020B0502020202020204" pitchFamily="34" charset="0"/>
                <a:hlinkClick r:id="rId9"/>
              </a:rPr>
              <a:t>twitter.com</a:t>
            </a:r>
            <a:r>
              <a:rPr lang="en-US" sz="1400" dirty="0">
                <a:latin typeface="Century Gothic" panose="020B0502020202020204" pitchFamily="34" charset="0"/>
                <a:hlinkClick r:id="rId9"/>
              </a:rPr>
              <a:t>/</a:t>
            </a:r>
            <a:r>
              <a:rPr lang="en-US" sz="1400" dirty="0" err="1">
                <a:latin typeface="Century Gothic" panose="020B0502020202020204" pitchFamily="34" charset="0"/>
                <a:hlinkClick r:id="rId9"/>
              </a:rPr>
              <a:t>AnandramSarda</a:t>
            </a:r>
            <a:endParaRPr lang="en-US" sz="1400" dirty="0">
              <a:latin typeface="Century Gothic" panose="020B0502020202020204" pitchFamily="34" charset="0"/>
            </a:endParaRPr>
          </a:p>
        </p:txBody>
      </p:sp>
      <p:sp>
        <p:nvSpPr>
          <p:cNvPr id="10" name="TextBox 9">
            <a:extLst>
              <a:ext uri="{FF2B5EF4-FFF2-40B4-BE49-F238E27FC236}">
                <a16:creationId xmlns:a16="http://schemas.microsoft.com/office/drawing/2014/main" id="{64F5214F-CA0E-3F03-1664-1C6304F8B3B2}"/>
              </a:ext>
            </a:extLst>
          </p:cNvPr>
          <p:cNvSpPr txBox="1"/>
          <p:nvPr/>
        </p:nvSpPr>
        <p:spPr>
          <a:xfrm>
            <a:off x="1439257" y="6072307"/>
            <a:ext cx="4155446" cy="307777"/>
          </a:xfrm>
          <a:prstGeom prst="rect">
            <a:avLst/>
          </a:prstGeom>
          <a:noFill/>
        </p:spPr>
        <p:txBody>
          <a:bodyPr wrap="square" rtlCol="0">
            <a:spAutoFit/>
          </a:bodyPr>
          <a:lstStyle/>
          <a:p>
            <a:r>
              <a:rPr lang="en-US" sz="1400" dirty="0">
                <a:latin typeface="Century Gothic" panose="020B0502020202020204" pitchFamily="34" charset="0"/>
                <a:hlinkClick r:id="rId10"/>
              </a:rPr>
              <a:t>https://</a:t>
            </a:r>
            <a:r>
              <a:rPr lang="en-US" sz="1400" dirty="0" err="1">
                <a:latin typeface="Century Gothic" panose="020B0502020202020204" pitchFamily="34" charset="0"/>
                <a:hlinkClick r:id="rId10"/>
              </a:rPr>
              <a:t>www.facebook.com</a:t>
            </a:r>
            <a:r>
              <a:rPr lang="en-US" sz="1400" dirty="0">
                <a:latin typeface="Century Gothic" panose="020B0502020202020204" pitchFamily="34" charset="0"/>
                <a:hlinkClick r:id="rId10"/>
              </a:rPr>
              <a:t>/</a:t>
            </a:r>
            <a:r>
              <a:rPr lang="en-US" sz="1400" dirty="0" err="1">
                <a:latin typeface="Century Gothic" panose="020B0502020202020204" pitchFamily="34" charset="0"/>
                <a:hlinkClick r:id="rId10"/>
              </a:rPr>
              <a:t>ARSardaCA</a:t>
            </a:r>
            <a:endParaRPr lang="en-US" sz="1400" dirty="0">
              <a:latin typeface="Century Gothic" panose="020B0502020202020204" pitchFamily="34" charset="0"/>
            </a:endParaRP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8A756A04-53DF-1542-226D-F95EF07F23F8}"/>
              </a:ext>
            </a:extLst>
          </p:cNvPr>
          <p:cNvPicPr>
            <a:picLocks noChangeAspect="1"/>
          </p:cNvPicPr>
          <p:nvPr/>
        </p:nvPicPr>
        <p:blipFill>
          <a:blip r:embed="rId11"/>
          <a:stretch>
            <a:fillRect/>
          </a:stretch>
        </p:blipFill>
        <p:spPr>
          <a:xfrm>
            <a:off x="1099508" y="5762654"/>
            <a:ext cx="219564" cy="224321"/>
          </a:xfrm>
          <a:prstGeom prst="rect">
            <a:avLst/>
          </a:prstGeom>
        </p:spPr>
      </p:pic>
      <p:sp>
        <p:nvSpPr>
          <p:cNvPr id="12" name="Title 1">
            <a:extLst>
              <a:ext uri="{FF2B5EF4-FFF2-40B4-BE49-F238E27FC236}">
                <a16:creationId xmlns:a16="http://schemas.microsoft.com/office/drawing/2014/main" id="{B9D76FDF-A83C-2B72-95E7-612DA5B21AA5}"/>
              </a:ext>
            </a:extLst>
          </p:cNvPr>
          <p:cNvSpPr txBox="1">
            <a:spLocks/>
          </p:cNvSpPr>
          <p:nvPr/>
        </p:nvSpPr>
        <p:spPr>
          <a:xfrm>
            <a:off x="674071" y="2404619"/>
            <a:ext cx="5742408" cy="14234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900"/>
              </a:spcBef>
            </a:pPr>
            <a:r>
              <a:rPr lang="en-IN" sz="2000" dirty="0">
                <a:solidFill>
                  <a:srgbClr val="002060"/>
                </a:solidFill>
                <a:latin typeface="Century Gothic" panose="020B0502020202020204" pitchFamily="34" charset="0"/>
              </a:rPr>
              <a:t>Chartered Accountants</a:t>
            </a:r>
            <a:br>
              <a:rPr lang="en-IN" sz="1800" dirty="0">
                <a:latin typeface="Century Gothic" panose="020B0502020202020204" pitchFamily="34" charset="0"/>
              </a:rPr>
            </a:br>
            <a:br>
              <a:rPr lang="en-IN" sz="1600" dirty="0">
                <a:latin typeface="Century Gothic" panose="020B0502020202020204" pitchFamily="34" charset="0"/>
              </a:rPr>
            </a:br>
            <a:r>
              <a:rPr lang="en-IN" sz="1800" dirty="0">
                <a:latin typeface="Century Gothic" panose="020B0502020202020204" pitchFamily="34" charset="0"/>
              </a:rPr>
              <a:t>#202-B, 2</a:t>
            </a:r>
            <a:r>
              <a:rPr lang="en-IN" sz="1800" baseline="30000" dirty="0">
                <a:latin typeface="Century Gothic" panose="020B0502020202020204" pitchFamily="34" charset="0"/>
              </a:rPr>
              <a:t>nd</a:t>
            </a:r>
            <a:r>
              <a:rPr lang="en-IN" sz="1800" dirty="0">
                <a:latin typeface="Century Gothic" panose="020B0502020202020204" pitchFamily="34" charset="0"/>
              </a:rPr>
              <a:t> Floor, Highness Maurya</a:t>
            </a:r>
          </a:p>
          <a:p>
            <a:pPr>
              <a:spcBef>
                <a:spcPts val="900"/>
              </a:spcBef>
            </a:pPr>
            <a:r>
              <a:rPr lang="en-IN" sz="1800" dirty="0">
                <a:latin typeface="Century Gothic" panose="020B0502020202020204" pitchFamily="34" charset="0"/>
              </a:rPr>
              <a:t>8-2-601/P,7&amp;10, Road No. 10, Banjara Hills</a:t>
            </a:r>
          </a:p>
          <a:p>
            <a:pPr>
              <a:spcBef>
                <a:spcPts val="900"/>
              </a:spcBef>
            </a:pPr>
            <a:r>
              <a:rPr lang="en-IN" sz="1800" dirty="0">
                <a:latin typeface="Century Gothic" panose="020B0502020202020204" pitchFamily="34" charset="0"/>
              </a:rPr>
              <a:t>Hyderabad – 500034, TG (India)</a:t>
            </a:r>
            <a:endParaRPr lang="en-IN" sz="1800" dirty="0">
              <a:solidFill>
                <a:schemeClr val="accent1"/>
              </a:solidFill>
              <a:latin typeface="Century Gothic" panose="020B0502020202020204" pitchFamily="34" charset="0"/>
            </a:endParaRPr>
          </a:p>
        </p:txBody>
      </p:sp>
      <p:pic>
        <p:nvPicPr>
          <p:cNvPr id="13" name="Graphic 12" descr="Speaker phone outline">
            <a:extLst>
              <a:ext uri="{FF2B5EF4-FFF2-40B4-BE49-F238E27FC236}">
                <a16:creationId xmlns:a16="http://schemas.microsoft.com/office/drawing/2014/main" id="{9E0E0C18-2B63-49A3-D59E-B4C6D4097C2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30648" y="2341555"/>
            <a:ext cx="346264" cy="346264"/>
          </a:xfrm>
          <a:prstGeom prst="rect">
            <a:avLst/>
          </a:prstGeom>
        </p:spPr>
      </p:pic>
      <p:pic>
        <p:nvPicPr>
          <p:cNvPr id="14" name="Graphic 13" descr="Smart Phone outline">
            <a:extLst>
              <a:ext uri="{FF2B5EF4-FFF2-40B4-BE49-F238E27FC236}">
                <a16:creationId xmlns:a16="http://schemas.microsoft.com/office/drawing/2014/main" id="{94C09FBD-4DE7-9E7A-51B4-609E59B5422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flipH="1" flipV="1">
            <a:off x="7217762" y="2694138"/>
            <a:ext cx="359150" cy="359150"/>
          </a:xfrm>
          <a:prstGeom prst="rect">
            <a:avLst/>
          </a:prstGeom>
        </p:spPr>
      </p:pic>
      <p:pic>
        <p:nvPicPr>
          <p:cNvPr id="15" name="Graphic 14" descr="Email outline">
            <a:extLst>
              <a:ext uri="{FF2B5EF4-FFF2-40B4-BE49-F238E27FC236}">
                <a16:creationId xmlns:a16="http://schemas.microsoft.com/office/drawing/2014/main" id="{5694D650-0948-8EB5-9096-32CCCFCAA14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258083" y="3114478"/>
            <a:ext cx="291393" cy="291393"/>
          </a:xfrm>
          <a:prstGeom prst="rect">
            <a:avLst/>
          </a:prstGeom>
        </p:spPr>
      </p:pic>
      <p:pic>
        <p:nvPicPr>
          <p:cNvPr id="16" name="Graphic 15" descr="Internet outline">
            <a:extLst>
              <a:ext uri="{FF2B5EF4-FFF2-40B4-BE49-F238E27FC236}">
                <a16:creationId xmlns:a16="http://schemas.microsoft.com/office/drawing/2014/main" id="{70D9F4EB-C162-55C7-AA77-67AF6DDFF24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203211" y="3412314"/>
            <a:ext cx="346265" cy="346265"/>
          </a:xfrm>
          <a:prstGeom prst="rect">
            <a:avLst/>
          </a:prstGeom>
        </p:spPr>
      </p:pic>
      <p:pic>
        <p:nvPicPr>
          <p:cNvPr id="17" name="Picture 16">
            <a:extLst>
              <a:ext uri="{FF2B5EF4-FFF2-40B4-BE49-F238E27FC236}">
                <a16:creationId xmlns:a16="http://schemas.microsoft.com/office/drawing/2014/main" id="{97D5688A-DAFF-8049-753F-9F1E3DD3F585}"/>
              </a:ext>
            </a:extLst>
          </p:cNvPr>
          <p:cNvPicPr>
            <a:picLocks noChangeAspect="1"/>
          </p:cNvPicPr>
          <p:nvPr/>
        </p:nvPicPr>
        <p:blipFill>
          <a:blip r:embed="rId20"/>
          <a:stretch>
            <a:fillRect/>
          </a:stretch>
        </p:blipFill>
        <p:spPr>
          <a:xfrm>
            <a:off x="674071" y="1841901"/>
            <a:ext cx="5086008" cy="437107"/>
          </a:xfrm>
          <a:prstGeom prst="rect">
            <a:avLst/>
          </a:prstGeom>
        </p:spPr>
      </p:pic>
      <p:sp>
        <p:nvSpPr>
          <p:cNvPr id="18" name="Title 1">
            <a:extLst>
              <a:ext uri="{FF2B5EF4-FFF2-40B4-BE49-F238E27FC236}">
                <a16:creationId xmlns:a16="http://schemas.microsoft.com/office/drawing/2014/main" id="{8866D73C-1BCD-0A57-66CF-0736E9614C7C}"/>
              </a:ext>
            </a:extLst>
          </p:cNvPr>
          <p:cNvSpPr txBox="1">
            <a:spLocks/>
          </p:cNvSpPr>
          <p:nvPr/>
        </p:nvSpPr>
        <p:spPr>
          <a:xfrm>
            <a:off x="838200" y="89822"/>
            <a:ext cx="10515600" cy="6552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0" indent="0" algn="ctr" rtl="0">
              <a:spcBef>
                <a:spcPts val="0"/>
              </a:spcBef>
              <a:spcAft>
                <a:spcPts val="0"/>
              </a:spcAft>
              <a:buNone/>
            </a:pPr>
            <a:r>
              <a:rPr lang="en-IN" sz="4000" b="1" dirty="0">
                <a:latin typeface="Century Gothic"/>
                <a:ea typeface="Montserrat"/>
                <a:cs typeface="Montserrat"/>
                <a:sym typeface="Montserrat"/>
              </a:rPr>
              <a:t>Thank You!!</a:t>
            </a:r>
            <a:endParaRPr lang="en-IN" sz="3200" b="1" dirty="0">
              <a:latin typeface="Montserrat"/>
              <a:ea typeface="Montserrat"/>
              <a:cs typeface="Montserrat"/>
              <a:sym typeface="Montserrat"/>
            </a:endParaRPr>
          </a:p>
        </p:txBody>
      </p:sp>
      <p:pic>
        <p:nvPicPr>
          <p:cNvPr id="19" name="Picture 18">
            <a:extLst>
              <a:ext uri="{FF2B5EF4-FFF2-40B4-BE49-F238E27FC236}">
                <a16:creationId xmlns:a16="http://schemas.microsoft.com/office/drawing/2014/main" id="{96506AA0-C691-A51C-2B94-B9ABE406DDDE}"/>
              </a:ext>
            </a:extLst>
          </p:cNvPr>
          <p:cNvPicPr>
            <a:picLocks noChangeAspect="1"/>
          </p:cNvPicPr>
          <p:nvPr/>
        </p:nvPicPr>
        <p:blipFill>
          <a:blip r:embed="rId3"/>
          <a:stretch>
            <a:fillRect/>
          </a:stretch>
        </p:blipFill>
        <p:spPr>
          <a:xfrm>
            <a:off x="357600" y="6458824"/>
            <a:ext cx="2336223" cy="192282"/>
          </a:xfrm>
          <a:prstGeom prst="rect">
            <a:avLst/>
          </a:prstGeom>
        </p:spPr>
      </p:pic>
      <p:sp>
        <p:nvSpPr>
          <p:cNvPr id="20" name="Slide Number Placeholder 22">
            <a:extLst>
              <a:ext uri="{FF2B5EF4-FFF2-40B4-BE49-F238E27FC236}">
                <a16:creationId xmlns:a16="http://schemas.microsoft.com/office/drawing/2014/main" id="{90B97FA3-2791-0715-6D12-7EAF032157B1}"/>
              </a:ext>
            </a:extLst>
          </p:cNvPr>
          <p:cNvSpPr txBox="1">
            <a:spLocks/>
          </p:cNvSpPr>
          <p:nvPr/>
        </p:nvSpPr>
        <p:spPr>
          <a:xfrm>
            <a:off x="5788702" y="6508423"/>
            <a:ext cx="61459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A3973D8-6097-416F-8F72-B073B8414E6D}" type="slidenum">
              <a:rPr lang="en-IN" smtClean="0"/>
              <a:pPr algn="ctr"/>
              <a:t>20</a:t>
            </a:fld>
            <a:endParaRPr lang="en-IN" dirty="0"/>
          </a:p>
        </p:txBody>
      </p:sp>
      <p:sp>
        <p:nvSpPr>
          <p:cNvPr id="21" name="Footer Placeholder 3">
            <a:extLst>
              <a:ext uri="{FF2B5EF4-FFF2-40B4-BE49-F238E27FC236}">
                <a16:creationId xmlns:a16="http://schemas.microsoft.com/office/drawing/2014/main" id="{D37A2B5C-4E50-29C8-6E4D-9613B69CC3F0}"/>
              </a:ext>
            </a:extLst>
          </p:cNvPr>
          <p:cNvSpPr txBox="1">
            <a:spLocks/>
          </p:cNvSpPr>
          <p:nvPr/>
        </p:nvSpPr>
        <p:spPr>
          <a:xfrm>
            <a:off x="8873837" y="6540495"/>
            <a:ext cx="274567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a:solidFill>
                  <a:srgbClr val="EE7311"/>
                </a:solidFill>
                <a:latin typeface="Century Gothic" panose="020B0502020202020204" pitchFamily="34" charset="0"/>
              </a:rPr>
              <a:t>Trust. Excellence. Peace of Mind.</a:t>
            </a:r>
            <a:endParaRPr lang="en-US" i="1" dirty="0">
              <a:solidFill>
                <a:srgbClr val="EE7311"/>
              </a:solidFill>
              <a:latin typeface="Century Gothic" panose="020B0502020202020204" pitchFamily="34" charset="0"/>
            </a:endParaRPr>
          </a:p>
        </p:txBody>
      </p:sp>
      <p:sp>
        <p:nvSpPr>
          <p:cNvPr id="22" name="TextBox 21">
            <a:extLst>
              <a:ext uri="{FF2B5EF4-FFF2-40B4-BE49-F238E27FC236}">
                <a16:creationId xmlns:a16="http://schemas.microsoft.com/office/drawing/2014/main" id="{3727ACB6-1D36-9D39-8385-2F97CEBE5608}"/>
              </a:ext>
            </a:extLst>
          </p:cNvPr>
          <p:cNvSpPr txBox="1"/>
          <p:nvPr/>
        </p:nvSpPr>
        <p:spPr>
          <a:xfrm>
            <a:off x="630742" y="1314358"/>
            <a:ext cx="2520242" cy="1138773"/>
          </a:xfrm>
          <a:prstGeom prst="rect">
            <a:avLst/>
          </a:prstGeom>
          <a:noFill/>
        </p:spPr>
        <p:txBody>
          <a:bodyPr wrap="none" rtlCol="0">
            <a:spAutoFit/>
          </a:bodyPr>
          <a:lstStyle/>
          <a:p>
            <a:r>
              <a:rPr lang="en-GB" sz="3400" dirty="0">
                <a:solidFill>
                  <a:srgbClr val="002060"/>
                </a:solidFill>
                <a:latin typeface="Century Gothic" panose="020B0502020202020204" pitchFamily="34" charset="0"/>
                <a:ea typeface="+mj-ea"/>
                <a:cs typeface="+mj-cs"/>
                <a:sym typeface="Montserrat"/>
              </a:rPr>
              <a:t>Contact</a:t>
            </a:r>
            <a:r>
              <a:rPr lang="en-GB" sz="3400" dirty="0">
                <a:latin typeface="Century Gothic"/>
                <a:ea typeface="Montserrat"/>
                <a:cs typeface="Montserrat"/>
                <a:sym typeface="Montserrat"/>
              </a:rPr>
              <a:t> </a:t>
            </a:r>
            <a:r>
              <a:rPr lang="en-GB" sz="3400" dirty="0">
                <a:solidFill>
                  <a:srgbClr val="002060"/>
                </a:solidFill>
                <a:latin typeface="Century Gothic" panose="020B0502020202020204" pitchFamily="34" charset="0"/>
                <a:ea typeface="+mj-ea"/>
                <a:cs typeface="+mj-cs"/>
                <a:sym typeface="Montserrat"/>
              </a:rPr>
              <a:t>us</a:t>
            </a:r>
            <a:endParaRPr lang="en-GB" sz="3400" dirty="0">
              <a:solidFill>
                <a:srgbClr val="002060"/>
              </a:solidFill>
              <a:latin typeface="Century Gothic" panose="020B0502020202020204" pitchFamily="34" charset="0"/>
              <a:ea typeface="+mj-ea"/>
              <a:cs typeface="+mj-cs"/>
            </a:endParaRPr>
          </a:p>
          <a:p>
            <a:endParaRPr lang="en-IN" sz="3400" dirty="0"/>
          </a:p>
        </p:txBody>
      </p:sp>
    </p:spTree>
    <p:extLst>
      <p:ext uri="{BB962C8B-B14F-4D97-AF65-F5344CB8AC3E}">
        <p14:creationId xmlns:p14="http://schemas.microsoft.com/office/powerpoint/2010/main" val="3407554138"/>
      </p:ext>
    </p:extLst>
  </p:cSld>
  <p:clrMapOvr>
    <a:masterClrMapping/>
  </p:clrMapOvr>
</p:sld>
</file>

<file path=ppt/theme/theme1.xml><?xml version="1.0" encoding="utf-8"?>
<a:theme xmlns:a="http://schemas.openxmlformats.org/drawingml/2006/main" name="FadeVTI">
  <a:themeElements>
    <a:clrScheme name="gradient">
      <a:dk1>
        <a:sysClr val="windowText" lastClr="000000"/>
      </a:dk1>
      <a:lt1>
        <a:sysClr val="window" lastClr="FFFFFF"/>
      </a:lt1>
      <a:dk2>
        <a:srgbClr val="203040"/>
      </a:dk2>
      <a:lt2>
        <a:srgbClr val="ECF0F0"/>
      </a:lt2>
      <a:accent1>
        <a:srgbClr val="00BAC8"/>
      </a:accent1>
      <a:accent2>
        <a:srgbClr val="794DFF"/>
      </a:accent2>
      <a:accent3>
        <a:srgbClr val="00D17D"/>
      </a:accent3>
      <a:accent4>
        <a:srgbClr val="E69500"/>
      </a:accent4>
      <a:accent5>
        <a:srgbClr val="FE5D21"/>
      </a:accent5>
      <a:accent6>
        <a:srgbClr val="DA2A69"/>
      </a:accent6>
      <a:hlink>
        <a:srgbClr val="3E8FF1"/>
      </a:hlink>
      <a:folHlink>
        <a:srgbClr val="939393"/>
      </a:folHlink>
    </a:clrScheme>
    <a:fontScheme name="Custom 49">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ppt/theme/theme2.xml><?xml version="1.0" encoding="utf-8"?>
<a:theme xmlns:a="http://schemas.openxmlformats.org/drawingml/2006/main" name="BrushVTI">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227</TotalTime>
  <Words>1880</Words>
  <Application>Microsoft Office PowerPoint</Application>
  <PresentationFormat>Widescreen</PresentationFormat>
  <Paragraphs>207</Paragraphs>
  <Slides>20</Slides>
  <Notes>20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Aharoni</vt:lpstr>
      <vt:lpstr>Aptos</vt:lpstr>
      <vt:lpstr>Arial</vt:lpstr>
      <vt:lpstr>Avenir Next LT Pro</vt:lpstr>
      <vt:lpstr>Century Gothic</vt:lpstr>
      <vt:lpstr>Montserrat</vt:lpstr>
      <vt:lpstr>FadeVTI</vt:lpstr>
      <vt:lpstr>BrushVTI</vt:lpstr>
      <vt:lpstr>Connections that Count: Networking and relationship building for success</vt:lpstr>
      <vt:lpstr>Introduction to Networking</vt:lpstr>
      <vt:lpstr>What is Networking?</vt:lpstr>
      <vt:lpstr>The Power of Relationships</vt:lpstr>
      <vt:lpstr>Types of Networking</vt:lpstr>
      <vt:lpstr>Online vs. Offline Networking</vt:lpstr>
      <vt:lpstr>Building Authentic Relationships</vt:lpstr>
      <vt:lpstr>The Art of the First Impression</vt:lpstr>
      <vt:lpstr>Effective Communication</vt:lpstr>
      <vt:lpstr>Using LinkedIn and Other Platforms</vt:lpstr>
      <vt:lpstr>Networking Events</vt:lpstr>
      <vt:lpstr>Building a Personal Brand</vt:lpstr>
      <vt:lpstr>Giving Value First</vt:lpstr>
      <vt:lpstr>Maintaining Long-Term Connections</vt:lpstr>
      <vt:lpstr>Overcoming Networking Anxiety</vt:lpstr>
      <vt:lpstr>Networking Mistakes to Avoid</vt:lpstr>
      <vt:lpstr>Real Success Stories</vt:lpstr>
      <vt:lpstr>Action Plan</vt:lpstr>
      <vt:lpstr>Final Thoughts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Ashwini Soni</dc:creator>
  <cp:lastModifiedBy>Ashwini Soni</cp:lastModifiedBy>
  <cp:revision>8</cp:revision>
  <dcterms:created xsi:type="dcterms:W3CDTF">2025-04-05T06:17:18Z</dcterms:created>
  <dcterms:modified xsi:type="dcterms:W3CDTF">2025-04-26T07:07:32Z</dcterms:modified>
</cp:coreProperties>
</file>